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45" r:id="rId2"/>
  </p:sldMasterIdLst>
  <p:notesMasterIdLst>
    <p:notesMasterId r:id="rId23"/>
  </p:notesMasterIdLst>
  <p:handoutMasterIdLst>
    <p:handoutMasterId r:id="rId24"/>
  </p:handoutMasterIdLst>
  <p:sldIdLst>
    <p:sldId id="256" r:id="rId3"/>
    <p:sldId id="315" r:id="rId4"/>
    <p:sldId id="316" r:id="rId5"/>
    <p:sldId id="299" r:id="rId6"/>
    <p:sldId id="311" r:id="rId7"/>
    <p:sldId id="279" r:id="rId8"/>
    <p:sldId id="301" r:id="rId9"/>
    <p:sldId id="300" r:id="rId10"/>
    <p:sldId id="310" r:id="rId11"/>
    <p:sldId id="304" r:id="rId12"/>
    <p:sldId id="258" r:id="rId13"/>
    <p:sldId id="306" r:id="rId14"/>
    <p:sldId id="293" r:id="rId15"/>
    <p:sldId id="278" r:id="rId16"/>
    <p:sldId id="280" r:id="rId17"/>
    <p:sldId id="269" r:id="rId18"/>
    <p:sldId id="290" r:id="rId19"/>
    <p:sldId id="289" r:id="rId20"/>
    <p:sldId id="312" r:id="rId21"/>
    <p:sldId id="265" r:id="rId22"/>
  </p:sldIdLst>
  <p:sldSz cx="9144000" cy="5715000" type="screen16x1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C5"/>
    <a:srgbClr val="5EAFA6"/>
    <a:srgbClr val="385D8A"/>
    <a:srgbClr val="F9D18F"/>
    <a:srgbClr val="E7B9E4"/>
    <a:srgbClr val="FF9900"/>
    <a:srgbClr val="DCE6F2"/>
    <a:srgbClr val="8064A2"/>
    <a:srgbClr val="9BBB59"/>
    <a:srgbClr val="EFEE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4A02E4-BC26-979C-D088-C557A2B32456}" v="47" dt="2024-09-11T17:03:51.84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93" d="100"/>
          <a:sy n="93" d="100"/>
        </p:scale>
        <p:origin x="1166" y="72"/>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AAE461-5FC7-48EE-9612-6F1AEA47B142}" type="datetimeFigureOut">
              <a:rPr lang="fr-FR" smtClean="0"/>
              <a:pPr/>
              <a:t>14/09/2024</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8B34E9-2E90-4DE9-B1FF-1617E306F90F}" type="slidenum">
              <a:rPr lang="fr-FR" smtClean="0"/>
              <a:pPr/>
              <a:t>‹N°›</a:t>
            </a:fld>
            <a:endParaRPr lang="fr-FR"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0DCCBE-F3DC-4368-B298-AC68CBBC03A6}" type="datetimeFigureOut">
              <a:rPr lang="fr-FR" smtClean="0"/>
              <a:pPr/>
              <a:t>14/09/2024</a:t>
            </a:fld>
            <a:endParaRPr lang="fr-FR" dirty="0"/>
          </a:p>
        </p:txBody>
      </p:sp>
      <p:sp>
        <p:nvSpPr>
          <p:cNvPr id="4" name="Espace réservé de l'image des diapositives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27A71D-AA5F-4985-B665-8C11C5B65FF8}" type="slidenum">
              <a:rPr lang="fr-FR" smtClean="0"/>
              <a:pPr/>
              <a:t>‹N°›</a:t>
            </a:fld>
            <a:endParaRPr lang="fr-FR" dirty="0"/>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note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a:t>Le cœur de nos actions est articulé autour de 5 thématiques </a:t>
            </a:r>
          </a:p>
          <a:p>
            <a:pPr eaLnBrk="1" hangingPunct="1">
              <a:spcBef>
                <a:spcPct val="0"/>
              </a:spcBef>
            </a:pPr>
            <a:endParaRPr lang="fr-FR" altLang="fr-FR" dirty="0"/>
          </a:p>
        </p:txBody>
      </p:sp>
      <p:sp>
        <p:nvSpPr>
          <p:cNvPr id="20484" name="Espace réservé du numéro de diapositiv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53B84A-5419-4471-9A7A-35CC150F939F}"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67D9F0E9-6846-4D20-AC8E-E42B5E89C11A}"/>
              </a:ext>
            </a:extLst>
          </p:cNvPr>
          <p:cNvSpPr>
            <a:spLocks noGrp="1" noRot="1" noChangeAspect="1" noChangeArrowheads="1" noTextEdit="1"/>
          </p:cNvSpPr>
          <p:nvPr>
            <p:ph type="sldImg"/>
          </p:nvPr>
        </p:nvSpPr>
        <p:spPr>
          <a:xfrm>
            <a:off x="822325" y="1027113"/>
            <a:ext cx="5907088" cy="3692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9" name="Text Box 2">
            <a:extLst>
              <a:ext uri="{FF2B5EF4-FFF2-40B4-BE49-F238E27FC236}">
                <a16:creationId xmlns:a16="http://schemas.microsoft.com/office/drawing/2014/main" id="{13B108EC-F2C6-4D2C-B5C6-B53A9977C2C5}"/>
              </a:ext>
            </a:extLst>
          </p:cNvPr>
          <p:cNvSpPr txBox="1">
            <a:spLocks noChangeArrowheads="1"/>
          </p:cNvSpPr>
          <p:nvPr/>
        </p:nvSpPr>
        <p:spPr bwMode="auto">
          <a:xfrm>
            <a:off x="1169988" y="5086350"/>
            <a:ext cx="5218112" cy="409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5000"/>
              </a:lnSpc>
              <a:buClr>
                <a:srgbClr val="000000"/>
              </a:buClr>
              <a:buSzPct val="100000"/>
              <a:buFont typeface="Times New Roman" panose="02020603050405020304" pitchFamily="18" charset="0"/>
              <a:buNone/>
            </a:pPr>
            <a:endParaRPr lang="fr-FR" altLang="fr-FR" dirty="0"/>
          </a:p>
        </p:txBody>
      </p:sp>
      <p:sp>
        <p:nvSpPr>
          <p:cNvPr id="4" name="Espace réservé du pied de page 3"/>
          <p:cNvSpPr>
            <a:spLocks noGrp="1"/>
          </p:cNvSpPr>
          <p:nvPr>
            <p:ph type="ftr" sz="quarter" idx="10"/>
          </p:nvPr>
        </p:nvSpPr>
        <p:spPr/>
        <p:txBody>
          <a:bodyPr/>
          <a:lstStyle/>
          <a:p>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0A57A31A-F27B-4A2B-B551-AC7DABBAA2C4}"/>
              </a:ext>
            </a:extLst>
          </p:cNvPr>
          <p:cNvSpPr>
            <a:spLocks noGrp="1" noRot="1" noChangeAspect="1" noChangeArrowheads="1" noTextEdit="1"/>
          </p:cNvSpPr>
          <p:nvPr>
            <p:ph type="sldImg"/>
          </p:nvPr>
        </p:nvSpPr>
        <p:spPr>
          <a:xfrm>
            <a:off x="822325" y="1027113"/>
            <a:ext cx="5907088" cy="3692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5" name="Text Box 2">
            <a:extLst>
              <a:ext uri="{FF2B5EF4-FFF2-40B4-BE49-F238E27FC236}">
                <a16:creationId xmlns:a16="http://schemas.microsoft.com/office/drawing/2014/main" id="{770F25F2-CCB0-4533-A188-73A7963B574B}"/>
              </a:ext>
            </a:extLst>
          </p:cNvPr>
          <p:cNvSpPr txBox="1">
            <a:spLocks noChangeArrowheads="1"/>
          </p:cNvSpPr>
          <p:nvPr/>
        </p:nvSpPr>
        <p:spPr bwMode="auto">
          <a:xfrm>
            <a:off x="1169988" y="5086350"/>
            <a:ext cx="5218112" cy="409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5000"/>
              </a:lnSpc>
              <a:buClr>
                <a:srgbClr val="000000"/>
              </a:buClr>
              <a:buSzPct val="100000"/>
              <a:buFont typeface="Times New Roman" panose="02020603050405020304" pitchFamily="18" charset="0"/>
              <a:buNone/>
            </a:pPr>
            <a:endParaRPr lang="fr-FR" altLang="fr-FR" dirty="0"/>
          </a:p>
        </p:txBody>
      </p:sp>
      <p:sp>
        <p:nvSpPr>
          <p:cNvPr id="4" name="Espace réservé du pied de page 3"/>
          <p:cNvSpPr>
            <a:spLocks noGrp="1"/>
          </p:cNvSpPr>
          <p:nvPr>
            <p:ph type="ftr" sz="quarter" idx="10"/>
          </p:nvPr>
        </p:nvSpPr>
        <p:spPr/>
        <p:txBody>
          <a:bodyPr/>
          <a:lstStyle/>
          <a:p>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0A57A31A-F27B-4A2B-B551-AC7DABBAA2C4}"/>
              </a:ext>
            </a:extLst>
          </p:cNvPr>
          <p:cNvSpPr>
            <a:spLocks noGrp="1" noRot="1" noChangeAspect="1" noChangeArrowheads="1" noTextEdit="1"/>
          </p:cNvSpPr>
          <p:nvPr>
            <p:ph type="sldImg"/>
          </p:nvPr>
        </p:nvSpPr>
        <p:spPr>
          <a:xfrm>
            <a:off x="822325" y="1027113"/>
            <a:ext cx="5907088" cy="36925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5" name="Text Box 2">
            <a:extLst>
              <a:ext uri="{FF2B5EF4-FFF2-40B4-BE49-F238E27FC236}">
                <a16:creationId xmlns:a16="http://schemas.microsoft.com/office/drawing/2014/main" id="{770F25F2-CCB0-4533-A188-73A7963B574B}"/>
              </a:ext>
            </a:extLst>
          </p:cNvPr>
          <p:cNvSpPr txBox="1">
            <a:spLocks noChangeArrowheads="1"/>
          </p:cNvSpPr>
          <p:nvPr/>
        </p:nvSpPr>
        <p:spPr bwMode="auto">
          <a:xfrm>
            <a:off x="1169988" y="5086350"/>
            <a:ext cx="5218112" cy="409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5000"/>
              </a:lnSpc>
              <a:buClr>
                <a:srgbClr val="000000"/>
              </a:buClr>
              <a:buSzPct val="100000"/>
              <a:buFont typeface="Times New Roman" panose="02020603050405020304" pitchFamily="18" charset="0"/>
              <a:buNone/>
            </a:pPr>
            <a:endParaRPr lang="fr-FR" altLang="fr-FR" dirty="0"/>
          </a:p>
        </p:txBody>
      </p:sp>
      <p:sp>
        <p:nvSpPr>
          <p:cNvPr id="4" name="Espace réservé du pied de page 3"/>
          <p:cNvSpPr>
            <a:spLocks noGrp="1"/>
          </p:cNvSpPr>
          <p:nvPr>
            <p:ph type="ftr" sz="quarter" idx="10"/>
          </p:nvPr>
        </p:nvSpPr>
        <p:spPr/>
        <p:txBody>
          <a:bodyPr/>
          <a:lstStyle/>
          <a:p>
            <a:endParaRPr lang="fr-FR" dirty="0"/>
          </a:p>
        </p:txBody>
      </p:sp>
    </p:spTree>
    <p:extLst>
      <p:ext uri="{BB962C8B-B14F-4D97-AF65-F5344CB8AC3E}">
        <p14:creationId xmlns:p14="http://schemas.microsoft.com/office/powerpoint/2010/main" val="4214155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a:ln>
            <a:round/>
            <a:headEnd/>
            <a:tailEnd/>
          </a:ln>
        </p:spPr>
        <p:txBody>
          <a:bodyPr/>
          <a:lstStyle/>
          <a:p>
            <a:fld id="{D8A18E44-E653-41A3-BD0D-F2AA36CE170A}" type="slidenum">
              <a:rPr lang="fr-FR" smtClean="0">
                <a:ea typeface="Lucida Sans Unicode" charset="0"/>
              </a:rPr>
              <a:pPr/>
              <a:t>20</a:t>
            </a:fld>
            <a:endParaRPr lang="fr-FR" dirty="0">
              <a:ea typeface="Lucida Sans Unicode" charset="0"/>
            </a:endParaRPr>
          </a:p>
        </p:txBody>
      </p:sp>
      <p:sp>
        <p:nvSpPr>
          <p:cNvPr id="30723" name="Rectangle 1"/>
          <p:cNvSpPr>
            <a:spLocks noGrp="1" noRot="1" noChangeAspect="1" noChangeArrowheads="1" noTextEdit="1"/>
          </p:cNvSpPr>
          <p:nvPr>
            <p:ph type="sldImg"/>
          </p:nvPr>
        </p:nvSpPr>
        <p:spPr>
          <a:xfrm>
            <a:off x="354013" y="744538"/>
            <a:ext cx="5956300" cy="3722687"/>
          </a:xfrm>
          <a:solidFill>
            <a:srgbClr val="FFFFFF"/>
          </a:solidFill>
          <a:ln/>
        </p:spPr>
      </p:sp>
      <p:sp>
        <p:nvSpPr>
          <p:cNvPr id="30724" name="Rectangle 2"/>
          <p:cNvSpPr>
            <a:spLocks noGrp="1" noChangeArrowheads="1"/>
          </p:cNvSpPr>
          <p:nvPr>
            <p:ph type="body" idx="1"/>
          </p:nvPr>
        </p:nvSpPr>
        <p:spPr>
          <a:xfrm>
            <a:off x="666750" y="4714875"/>
            <a:ext cx="5329238" cy="4468813"/>
          </a:xfrm>
          <a:noFill/>
        </p:spPr>
        <p:txBody>
          <a:bodyPr wrap="none" anchor="ctr"/>
          <a:lstStyle/>
          <a:p>
            <a:endParaRPr lang="fr-FR" dirty="0"/>
          </a:p>
        </p:txBody>
      </p:sp>
      <p:sp>
        <p:nvSpPr>
          <p:cNvPr id="5" name="Espace réservé du pied de page 4"/>
          <p:cNvSpPr>
            <a:spLocks noGrp="1"/>
          </p:cNvSpPr>
          <p:nvPr>
            <p:ph type="ftr" sz="quarter" idx="10"/>
          </p:nvPr>
        </p:nvSpPr>
        <p:spPr/>
        <p:txBody>
          <a:bodyPr/>
          <a:lstStyle/>
          <a:p>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7056"/>
            <a:ext cx="9144000" cy="5722056"/>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003779"/>
            <a:ext cx="5825202" cy="1371918"/>
          </a:xfrm>
        </p:spPr>
        <p:txBody>
          <a:bodyPr anchor="b">
            <a:noAutofit/>
          </a:bodyPr>
          <a:lstStyle>
            <a:lvl1pPr algn="r">
              <a:defRPr sz="405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130300" y="3375694"/>
            <a:ext cx="5825202" cy="914083"/>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77E21276-3641-4539-9428-8F32A2E2B419}" type="datetimeFigureOut">
              <a:rPr lang="fr-FR" smtClean="0"/>
              <a:pPr/>
              <a:t>14/09/2024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BBC78EBB-C6EF-4EAD-B01A-B56B307FC434}" type="slidenum">
              <a:rPr lang="fr-FR" smtClean="0"/>
              <a:pPr/>
              <a:t>‹N°›</a:t>
            </a:fld>
            <a:endParaRPr lang="fr-FR" dirty="0"/>
          </a:p>
        </p:txBody>
      </p:sp>
    </p:spTree>
    <p:extLst>
      <p:ext uri="{BB962C8B-B14F-4D97-AF65-F5344CB8AC3E}">
        <p14:creationId xmlns:p14="http://schemas.microsoft.com/office/powerpoint/2010/main" val="323471336"/>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001" y="508000"/>
            <a:ext cx="6447501" cy="2836333"/>
          </a:xfrm>
        </p:spPr>
        <p:txBody>
          <a:bodyPr anchor="ctr">
            <a:normAutofit/>
          </a:bodyPr>
          <a:lstStyle>
            <a:lvl1pPr algn="l">
              <a:defRPr sz="3300" b="0" cap="none"/>
            </a:lvl1pPr>
          </a:lstStyle>
          <a:p>
            <a:r>
              <a:rPr lang="fr-FR"/>
              <a:t>Modifiez le style du titre</a:t>
            </a:r>
            <a:endParaRPr lang="en-US" dirty="0"/>
          </a:p>
        </p:txBody>
      </p:sp>
      <p:sp>
        <p:nvSpPr>
          <p:cNvPr id="3" name="Text Placeholder 2"/>
          <p:cNvSpPr>
            <a:spLocks noGrp="1"/>
          </p:cNvSpPr>
          <p:nvPr>
            <p:ph type="body" idx="1"/>
          </p:nvPr>
        </p:nvSpPr>
        <p:spPr>
          <a:xfrm>
            <a:off x="508001" y="3725333"/>
            <a:ext cx="6447501" cy="1309135"/>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7E21276-3641-4539-9428-8F32A2E2B419}" type="datetimeFigureOut">
              <a:rPr lang="fr-FR" smtClean="0"/>
              <a:pPr/>
              <a:t>14/09/2024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BBC78EBB-C6EF-4EAD-B01A-B56B307FC434}" type="slidenum">
              <a:rPr lang="fr-FR" smtClean="0"/>
              <a:pPr/>
              <a:t>‹N°›</a:t>
            </a:fld>
            <a:endParaRPr lang="fr-FR" dirty="0"/>
          </a:p>
        </p:txBody>
      </p:sp>
    </p:spTree>
    <p:extLst>
      <p:ext uri="{BB962C8B-B14F-4D97-AF65-F5344CB8AC3E}">
        <p14:creationId xmlns:p14="http://schemas.microsoft.com/office/powerpoint/2010/main" val="3823812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8500" y="508000"/>
            <a:ext cx="6070601" cy="2518833"/>
          </a:xfrm>
        </p:spPr>
        <p:txBody>
          <a:bodyPr anchor="ctr">
            <a:normAutofit/>
          </a:bodyPr>
          <a:lstStyle>
            <a:lvl1pPr algn="l">
              <a:defRPr sz="3300" b="0" cap="none"/>
            </a:lvl1pPr>
          </a:lstStyle>
          <a:p>
            <a:r>
              <a:rPr lang="fr-FR"/>
              <a:t>Modifiez le style du titre</a:t>
            </a:r>
            <a:endParaRPr lang="en-US" dirty="0"/>
          </a:p>
        </p:txBody>
      </p:sp>
      <p:sp>
        <p:nvSpPr>
          <p:cNvPr id="23" name="Text Placeholder 9"/>
          <p:cNvSpPr>
            <a:spLocks noGrp="1"/>
          </p:cNvSpPr>
          <p:nvPr>
            <p:ph type="body" sz="quarter" idx="13"/>
          </p:nvPr>
        </p:nvSpPr>
        <p:spPr>
          <a:xfrm>
            <a:off x="1024604" y="3026833"/>
            <a:ext cx="5418393" cy="3175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508001" y="3725333"/>
            <a:ext cx="6447501" cy="1309135"/>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7E21276-3641-4539-9428-8F32A2E2B419}" type="datetimeFigureOut">
              <a:rPr lang="fr-FR" smtClean="0"/>
              <a:pPr/>
              <a:t>14/09/2024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BBC78EBB-C6EF-4EAD-B01A-B56B307FC434}" type="slidenum">
              <a:rPr lang="fr-FR" smtClean="0"/>
              <a:pPr/>
              <a:t>‹N°›</a:t>
            </a:fld>
            <a:endParaRPr lang="fr-FR" dirty="0"/>
          </a:p>
        </p:txBody>
      </p:sp>
      <p:sp>
        <p:nvSpPr>
          <p:cNvPr id="20" name="TextBox 19"/>
          <p:cNvSpPr txBox="1"/>
          <p:nvPr/>
        </p:nvSpPr>
        <p:spPr>
          <a:xfrm>
            <a:off x="406403" y="658649"/>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405464"/>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946190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08001" y="1609990"/>
            <a:ext cx="6447501" cy="2162883"/>
          </a:xfrm>
        </p:spPr>
        <p:txBody>
          <a:bodyPr anchor="b">
            <a:normAutofit/>
          </a:bodyPr>
          <a:lstStyle>
            <a:lvl1pPr algn="l">
              <a:defRPr sz="3300" b="0" cap="none"/>
            </a:lvl1pPr>
          </a:lstStyle>
          <a:p>
            <a:r>
              <a:rPr lang="fr-FR"/>
              <a:t>Modifiez le style du titre</a:t>
            </a:r>
            <a:endParaRPr lang="en-US" dirty="0"/>
          </a:p>
        </p:txBody>
      </p:sp>
      <p:sp>
        <p:nvSpPr>
          <p:cNvPr id="3" name="Text Placeholder 2"/>
          <p:cNvSpPr>
            <a:spLocks noGrp="1"/>
          </p:cNvSpPr>
          <p:nvPr>
            <p:ph type="body" idx="1"/>
          </p:nvPr>
        </p:nvSpPr>
        <p:spPr>
          <a:xfrm>
            <a:off x="508001" y="3772873"/>
            <a:ext cx="6447501" cy="1261595"/>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7E21276-3641-4539-9428-8F32A2E2B419}" type="datetimeFigureOut">
              <a:rPr lang="fr-FR" smtClean="0"/>
              <a:pPr/>
              <a:t>14/09/2024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BBC78EBB-C6EF-4EAD-B01A-B56B307FC434}" type="slidenum">
              <a:rPr lang="fr-FR" smtClean="0"/>
              <a:pPr/>
              <a:t>‹N°›</a:t>
            </a:fld>
            <a:endParaRPr lang="fr-FR" dirty="0"/>
          </a:p>
        </p:txBody>
      </p:sp>
    </p:spTree>
    <p:extLst>
      <p:ext uri="{BB962C8B-B14F-4D97-AF65-F5344CB8AC3E}">
        <p14:creationId xmlns:p14="http://schemas.microsoft.com/office/powerpoint/2010/main" val="747267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508000"/>
            <a:ext cx="6070601" cy="2518833"/>
          </a:xfrm>
        </p:spPr>
        <p:txBody>
          <a:bodyPr anchor="ctr">
            <a:normAutofit/>
          </a:bodyPr>
          <a:lstStyle>
            <a:lvl1pPr algn="l">
              <a:defRPr sz="3300" b="0" cap="none"/>
            </a:lvl1pPr>
          </a:lstStyle>
          <a:p>
            <a:r>
              <a:rPr lang="fr-FR"/>
              <a:t>Modifiez le style du titre</a:t>
            </a:r>
            <a:endParaRPr lang="en-US" dirty="0"/>
          </a:p>
        </p:txBody>
      </p:sp>
      <p:sp>
        <p:nvSpPr>
          <p:cNvPr id="23" name="Text Placeholder 9"/>
          <p:cNvSpPr>
            <a:spLocks noGrp="1"/>
          </p:cNvSpPr>
          <p:nvPr>
            <p:ph type="body" sz="quarter" idx="13"/>
          </p:nvPr>
        </p:nvSpPr>
        <p:spPr>
          <a:xfrm>
            <a:off x="507999" y="3344333"/>
            <a:ext cx="6447502" cy="428540"/>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508001" y="3772873"/>
            <a:ext cx="6447501" cy="126159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7E21276-3641-4539-9428-8F32A2E2B419}" type="datetimeFigureOut">
              <a:rPr lang="fr-FR" smtClean="0"/>
              <a:pPr/>
              <a:t>14/09/2024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BBC78EBB-C6EF-4EAD-B01A-B56B307FC434}" type="slidenum">
              <a:rPr lang="fr-FR" smtClean="0"/>
              <a:pPr/>
              <a:t>‹N°›</a:t>
            </a:fld>
            <a:endParaRPr lang="fr-FR" dirty="0"/>
          </a:p>
        </p:txBody>
      </p:sp>
      <p:sp>
        <p:nvSpPr>
          <p:cNvPr id="24" name="TextBox 23"/>
          <p:cNvSpPr txBox="1"/>
          <p:nvPr/>
        </p:nvSpPr>
        <p:spPr>
          <a:xfrm>
            <a:off x="406403" y="658649"/>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405464"/>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04197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514350" y="508000"/>
            <a:ext cx="6441152" cy="2518833"/>
          </a:xfrm>
        </p:spPr>
        <p:txBody>
          <a:bodyPr anchor="ctr">
            <a:normAutofit/>
          </a:bodyPr>
          <a:lstStyle>
            <a:lvl1pPr algn="l">
              <a:defRPr sz="3300" b="0" cap="none"/>
            </a:lvl1pPr>
          </a:lstStyle>
          <a:p>
            <a:r>
              <a:rPr lang="fr-FR"/>
              <a:t>Modifiez le style du titre</a:t>
            </a:r>
            <a:endParaRPr lang="en-US" dirty="0"/>
          </a:p>
        </p:txBody>
      </p:sp>
      <p:sp>
        <p:nvSpPr>
          <p:cNvPr id="23" name="Text Placeholder 9"/>
          <p:cNvSpPr>
            <a:spLocks noGrp="1"/>
          </p:cNvSpPr>
          <p:nvPr>
            <p:ph type="body" sz="quarter" idx="13"/>
          </p:nvPr>
        </p:nvSpPr>
        <p:spPr>
          <a:xfrm>
            <a:off x="507999" y="3344333"/>
            <a:ext cx="6447502" cy="42854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508001" y="3772873"/>
            <a:ext cx="6447501" cy="126159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7E21276-3641-4539-9428-8F32A2E2B419}" type="datetimeFigureOut">
              <a:rPr lang="fr-FR" smtClean="0"/>
              <a:pPr/>
              <a:t>14/09/2024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BBC78EBB-C6EF-4EAD-B01A-B56B307FC434}" type="slidenum">
              <a:rPr lang="fr-FR" smtClean="0"/>
              <a:pPr/>
              <a:t>‹N°›</a:t>
            </a:fld>
            <a:endParaRPr lang="fr-FR" dirty="0"/>
          </a:p>
        </p:txBody>
      </p:sp>
    </p:spTree>
    <p:extLst>
      <p:ext uri="{BB962C8B-B14F-4D97-AF65-F5344CB8AC3E}">
        <p14:creationId xmlns:p14="http://schemas.microsoft.com/office/powerpoint/2010/main" val="1602875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7E21276-3641-4539-9428-8F32A2E2B419}" type="datetimeFigureOut">
              <a:rPr lang="fr-FR" smtClean="0"/>
              <a:pPr/>
              <a:t>14/09/2024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BBC78EBB-C6EF-4EAD-B01A-B56B307FC434}" type="slidenum">
              <a:rPr lang="fr-FR" smtClean="0"/>
              <a:pPr/>
              <a:t>‹N°›</a:t>
            </a:fld>
            <a:endParaRPr lang="fr-FR" dirty="0"/>
          </a:p>
        </p:txBody>
      </p:sp>
    </p:spTree>
    <p:extLst>
      <p:ext uri="{BB962C8B-B14F-4D97-AF65-F5344CB8AC3E}">
        <p14:creationId xmlns:p14="http://schemas.microsoft.com/office/powerpoint/2010/main" val="1636791540"/>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508000"/>
            <a:ext cx="978557" cy="4376209"/>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508001" y="508000"/>
            <a:ext cx="5295113" cy="437620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7E21276-3641-4539-9428-8F32A2E2B419}" type="datetimeFigureOut">
              <a:rPr lang="fr-FR" smtClean="0"/>
              <a:pPr/>
              <a:t>14/09/2024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BBC78EBB-C6EF-4EAD-B01A-B56B307FC434}" type="slidenum">
              <a:rPr lang="fr-FR" smtClean="0"/>
              <a:pPr/>
              <a:t>‹N°›</a:t>
            </a:fld>
            <a:endParaRPr lang="fr-FR" dirty="0"/>
          </a:p>
        </p:txBody>
      </p:sp>
    </p:spTree>
    <p:extLst>
      <p:ext uri="{BB962C8B-B14F-4D97-AF65-F5344CB8AC3E}">
        <p14:creationId xmlns:p14="http://schemas.microsoft.com/office/powerpoint/2010/main" val="1630301755"/>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E12FA3-CE42-0479-341A-1DDA174B561F}"/>
              </a:ext>
            </a:extLst>
          </p:cNvPr>
          <p:cNvSpPr>
            <a:spLocks noGrp="1"/>
          </p:cNvSpPr>
          <p:nvPr>
            <p:ph type="ctrTitle"/>
          </p:nvPr>
        </p:nvSpPr>
        <p:spPr>
          <a:xfrm>
            <a:off x="1143000" y="935302"/>
            <a:ext cx="6858000" cy="1989667"/>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75DC3EB3-78E2-663A-0B21-C8A594DC1FF6}"/>
              </a:ext>
            </a:extLst>
          </p:cNvPr>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C86631A-AAAD-9685-B12C-C3A7984AB148}"/>
              </a:ext>
            </a:extLst>
          </p:cNvPr>
          <p:cNvSpPr>
            <a:spLocks noGrp="1"/>
          </p:cNvSpPr>
          <p:nvPr>
            <p:ph type="dt" sz="half" idx="10"/>
          </p:nvPr>
        </p:nvSpPr>
        <p:spPr/>
        <p:txBody>
          <a:bodyPr/>
          <a:lstStyle/>
          <a:p>
            <a:fld id="{504DD44A-BCC6-4B3B-8C22-C9587D2E719E}" type="datetimeFigureOut">
              <a:rPr lang="fr-FR" smtClean="0"/>
              <a:t>14/09/2024</a:t>
            </a:fld>
            <a:endParaRPr lang="fr-FR"/>
          </a:p>
        </p:txBody>
      </p:sp>
      <p:sp>
        <p:nvSpPr>
          <p:cNvPr id="5" name="Espace réservé du pied de page 4">
            <a:extLst>
              <a:ext uri="{FF2B5EF4-FFF2-40B4-BE49-F238E27FC236}">
                <a16:creationId xmlns:a16="http://schemas.microsoft.com/office/drawing/2014/main" id="{3B2EC138-9B3D-BB3B-DD65-7C0B5D5B8C5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E95A64-8FF8-B52E-1E66-3BA9D5ABE4DD}"/>
              </a:ext>
            </a:extLst>
          </p:cNvPr>
          <p:cNvSpPr>
            <a:spLocks noGrp="1"/>
          </p:cNvSpPr>
          <p:nvPr>
            <p:ph type="sldNum" sz="quarter" idx="12"/>
          </p:nvPr>
        </p:nvSpPr>
        <p:spPr/>
        <p:txBody>
          <a:bodyPr/>
          <a:lstStyle/>
          <a:p>
            <a:fld id="{E06E7209-0BA2-412F-A5D9-D9E15240742F}" type="slidenum">
              <a:rPr lang="fr-FR" smtClean="0"/>
              <a:t>‹N°›</a:t>
            </a:fld>
            <a:endParaRPr lang="fr-FR"/>
          </a:p>
        </p:txBody>
      </p:sp>
    </p:spTree>
    <p:extLst>
      <p:ext uri="{BB962C8B-B14F-4D97-AF65-F5344CB8AC3E}">
        <p14:creationId xmlns:p14="http://schemas.microsoft.com/office/powerpoint/2010/main" val="424354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746F20-DE4A-A652-5EE2-BF0ADC1446E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9A3EE2A-3038-5C26-C2C7-13A540BA196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0202A42-A769-B8BD-8B69-031F98EC097A}"/>
              </a:ext>
            </a:extLst>
          </p:cNvPr>
          <p:cNvSpPr>
            <a:spLocks noGrp="1"/>
          </p:cNvSpPr>
          <p:nvPr>
            <p:ph type="dt" sz="half" idx="10"/>
          </p:nvPr>
        </p:nvSpPr>
        <p:spPr/>
        <p:txBody>
          <a:bodyPr/>
          <a:lstStyle/>
          <a:p>
            <a:fld id="{504DD44A-BCC6-4B3B-8C22-C9587D2E719E}" type="datetimeFigureOut">
              <a:rPr lang="fr-FR" smtClean="0"/>
              <a:t>14/09/2024</a:t>
            </a:fld>
            <a:endParaRPr lang="fr-FR"/>
          </a:p>
        </p:txBody>
      </p:sp>
      <p:sp>
        <p:nvSpPr>
          <p:cNvPr id="5" name="Espace réservé du pied de page 4">
            <a:extLst>
              <a:ext uri="{FF2B5EF4-FFF2-40B4-BE49-F238E27FC236}">
                <a16:creationId xmlns:a16="http://schemas.microsoft.com/office/drawing/2014/main" id="{5827E116-C9AC-BC89-4097-313571898A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5D770C-752B-ECD0-BEAB-126C2AF589B9}"/>
              </a:ext>
            </a:extLst>
          </p:cNvPr>
          <p:cNvSpPr>
            <a:spLocks noGrp="1"/>
          </p:cNvSpPr>
          <p:nvPr>
            <p:ph type="sldNum" sz="quarter" idx="12"/>
          </p:nvPr>
        </p:nvSpPr>
        <p:spPr/>
        <p:txBody>
          <a:bodyPr/>
          <a:lstStyle/>
          <a:p>
            <a:fld id="{E06E7209-0BA2-412F-A5D9-D9E15240742F}" type="slidenum">
              <a:rPr lang="fr-FR" smtClean="0"/>
              <a:t>‹N°›</a:t>
            </a:fld>
            <a:endParaRPr lang="fr-FR"/>
          </a:p>
        </p:txBody>
      </p:sp>
    </p:spTree>
    <p:extLst>
      <p:ext uri="{BB962C8B-B14F-4D97-AF65-F5344CB8AC3E}">
        <p14:creationId xmlns:p14="http://schemas.microsoft.com/office/powerpoint/2010/main" val="3500853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C2313D-6BE2-A017-EF84-88B3105A2556}"/>
              </a:ext>
            </a:extLst>
          </p:cNvPr>
          <p:cNvSpPr>
            <a:spLocks noGrp="1"/>
          </p:cNvSpPr>
          <p:nvPr>
            <p:ph type="title"/>
          </p:nvPr>
        </p:nvSpPr>
        <p:spPr>
          <a:xfrm>
            <a:off x="623888" y="1424782"/>
            <a:ext cx="7886700" cy="2377281"/>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7AD1FBA2-1B57-6169-F5F1-C98012DBD986}"/>
              </a:ext>
            </a:extLst>
          </p:cNvPr>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97D1A7A-C36E-91E3-44D9-9DD5248CCB12}"/>
              </a:ext>
            </a:extLst>
          </p:cNvPr>
          <p:cNvSpPr>
            <a:spLocks noGrp="1"/>
          </p:cNvSpPr>
          <p:nvPr>
            <p:ph type="dt" sz="half" idx="10"/>
          </p:nvPr>
        </p:nvSpPr>
        <p:spPr/>
        <p:txBody>
          <a:bodyPr/>
          <a:lstStyle/>
          <a:p>
            <a:fld id="{504DD44A-BCC6-4B3B-8C22-C9587D2E719E}" type="datetimeFigureOut">
              <a:rPr lang="fr-FR" smtClean="0"/>
              <a:t>14/09/2024</a:t>
            </a:fld>
            <a:endParaRPr lang="fr-FR"/>
          </a:p>
        </p:txBody>
      </p:sp>
      <p:sp>
        <p:nvSpPr>
          <p:cNvPr id="5" name="Espace réservé du pied de page 4">
            <a:extLst>
              <a:ext uri="{FF2B5EF4-FFF2-40B4-BE49-F238E27FC236}">
                <a16:creationId xmlns:a16="http://schemas.microsoft.com/office/drawing/2014/main" id="{7CFDA133-85E1-10A8-EAD3-C7A44A1CBBB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A301435-46E5-B2A2-069B-31F5A2C51C5E}"/>
              </a:ext>
            </a:extLst>
          </p:cNvPr>
          <p:cNvSpPr>
            <a:spLocks noGrp="1"/>
          </p:cNvSpPr>
          <p:nvPr>
            <p:ph type="sldNum" sz="quarter" idx="12"/>
          </p:nvPr>
        </p:nvSpPr>
        <p:spPr/>
        <p:txBody>
          <a:bodyPr/>
          <a:lstStyle/>
          <a:p>
            <a:fld id="{E06E7209-0BA2-412F-A5D9-D9E15240742F}" type="slidenum">
              <a:rPr lang="fr-FR" smtClean="0"/>
              <a:t>‹N°›</a:t>
            </a:fld>
            <a:endParaRPr lang="fr-FR"/>
          </a:p>
        </p:txBody>
      </p:sp>
    </p:spTree>
    <p:extLst>
      <p:ext uri="{BB962C8B-B14F-4D97-AF65-F5344CB8AC3E}">
        <p14:creationId xmlns:p14="http://schemas.microsoft.com/office/powerpoint/2010/main" val="820060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7E21276-3641-4539-9428-8F32A2E2B419}" type="datetimeFigureOut">
              <a:rPr lang="fr-FR" smtClean="0"/>
              <a:pPr/>
              <a:t>14/09/2024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BBC78EBB-C6EF-4EAD-B01A-B56B307FC434}" type="slidenum">
              <a:rPr lang="fr-FR" smtClean="0"/>
              <a:pPr/>
              <a:t>‹N°›</a:t>
            </a:fld>
            <a:endParaRPr lang="fr-FR" dirty="0"/>
          </a:p>
        </p:txBody>
      </p:sp>
    </p:spTree>
    <p:extLst>
      <p:ext uri="{BB962C8B-B14F-4D97-AF65-F5344CB8AC3E}">
        <p14:creationId xmlns:p14="http://schemas.microsoft.com/office/powerpoint/2010/main" val="1691928021"/>
      </p:ext>
    </p:extLst>
  </p:cSld>
  <p:clrMapOvr>
    <a:masterClrMapping/>
  </p:clrMapOvr>
  <p:transition>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074799-0711-BCFC-7006-48BCDEA4449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6695734-C597-CF21-946A-1DBAB3501E02}"/>
              </a:ext>
            </a:extLst>
          </p:cNvPr>
          <p:cNvSpPr>
            <a:spLocks noGrp="1"/>
          </p:cNvSpPr>
          <p:nvPr>
            <p:ph sz="half" idx="1"/>
          </p:nvPr>
        </p:nvSpPr>
        <p:spPr>
          <a:xfrm>
            <a:off x="628650" y="1521354"/>
            <a:ext cx="3886200" cy="362611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BE1F0EF-FF92-3923-AA14-B1CAE543918F}"/>
              </a:ext>
            </a:extLst>
          </p:cNvPr>
          <p:cNvSpPr>
            <a:spLocks noGrp="1"/>
          </p:cNvSpPr>
          <p:nvPr>
            <p:ph sz="half" idx="2"/>
          </p:nvPr>
        </p:nvSpPr>
        <p:spPr>
          <a:xfrm>
            <a:off x="4629150" y="1521354"/>
            <a:ext cx="3886200" cy="362611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8956FDF-3C73-BC78-9DCD-79F139AB350F}"/>
              </a:ext>
            </a:extLst>
          </p:cNvPr>
          <p:cNvSpPr>
            <a:spLocks noGrp="1"/>
          </p:cNvSpPr>
          <p:nvPr>
            <p:ph type="dt" sz="half" idx="10"/>
          </p:nvPr>
        </p:nvSpPr>
        <p:spPr/>
        <p:txBody>
          <a:bodyPr/>
          <a:lstStyle/>
          <a:p>
            <a:fld id="{504DD44A-BCC6-4B3B-8C22-C9587D2E719E}" type="datetimeFigureOut">
              <a:rPr lang="fr-FR" smtClean="0"/>
              <a:t>14/09/2024</a:t>
            </a:fld>
            <a:endParaRPr lang="fr-FR"/>
          </a:p>
        </p:txBody>
      </p:sp>
      <p:sp>
        <p:nvSpPr>
          <p:cNvPr id="6" name="Espace réservé du pied de page 5">
            <a:extLst>
              <a:ext uri="{FF2B5EF4-FFF2-40B4-BE49-F238E27FC236}">
                <a16:creationId xmlns:a16="http://schemas.microsoft.com/office/drawing/2014/main" id="{3BE476E5-4C67-5E08-6B16-CC075367DD6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A54D51B-746C-F370-063A-B9ED2EFF465D}"/>
              </a:ext>
            </a:extLst>
          </p:cNvPr>
          <p:cNvSpPr>
            <a:spLocks noGrp="1"/>
          </p:cNvSpPr>
          <p:nvPr>
            <p:ph type="sldNum" sz="quarter" idx="12"/>
          </p:nvPr>
        </p:nvSpPr>
        <p:spPr/>
        <p:txBody>
          <a:bodyPr/>
          <a:lstStyle/>
          <a:p>
            <a:fld id="{E06E7209-0BA2-412F-A5D9-D9E15240742F}" type="slidenum">
              <a:rPr lang="fr-FR" smtClean="0"/>
              <a:t>‹N°›</a:t>
            </a:fld>
            <a:endParaRPr lang="fr-FR"/>
          </a:p>
        </p:txBody>
      </p:sp>
    </p:spTree>
    <p:extLst>
      <p:ext uri="{BB962C8B-B14F-4D97-AF65-F5344CB8AC3E}">
        <p14:creationId xmlns:p14="http://schemas.microsoft.com/office/powerpoint/2010/main" val="1518193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C4C81A-7B5A-4F99-196A-A4FDC1FEDE83}"/>
              </a:ext>
            </a:extLst>
          </p:cNvPr>
          <p:cNvSpPr>
            <a:spLocks noGrp="1"/>
          </p:cNvSpPr>
          <p:nvPr>
            <p:ph type="title"/>
          </p:nvPr>
        </p:nvSpPr>
        <p:spPr>
          <a:xfrm>
            <a:off x="629841" y="304271"/>
            <a:ext cx="7886700" cy="1104636"/>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505C3F5-8503-B5E8-931B-42F5B3941777}"/>
              </a:ext>
            </a:extLst>
          </p:cNvPr>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36375CE-EFCB-BBF3-FBF1-AFEA1D62AAC2}"/>
              </a:ext>
            </a:extLst>
          </p:cNvPr>
          <p:cNvSpPr>
            <a:spLocks noGrp="1"/>
          </p:cNvSpPr>
          <p:nvPr>
            <p:ph sz="half" idx="2"/>
          </p:nvPr>
        </p:nvSpPr>
        <p:spPr>
          <a:xfrm>
            <a:off x="629842" y="2087563"/>
            <a:ext cx="3868340" cy="307049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8ACC0C0-90C7-6C0C-7A4D-18C4D901B609}"/>
              </a:ext>
            </a:extLst>
          </p:cNvPr>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8B371A8-3061-9CD9-2397-C39F1827E1A4}"/>
              </a:ext>
            </a:extLst>
          </p:cNvPr>
          <p:cNvSpPr>
            <a:spLocks noGrp="1"/>
          </p:cNvSpPr>
          <p:nvPr>
            <p:ph sz="quarter" idx="4"/>
          </p:nvPr>
        </p:nvSpPr>
        <p:spPr>
          <a:xfrm>
            <a:off x="4629150" y="2087563"/>
            <a:ext cx="3887391" cy="307049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A0E3442-D18D-B947-8001-9F550040750B}"/>
              </a:ext>
            </a:extLst>
          </p:cNvPr>
          <p:cNvSpPr>
            <a:spLocks noGrp="1"/>
          </p:cNvSpPr>
          <p:nvPr>
            <p:ph type="dt" sz="half" idx="10"/>
          </p:nvPr>
        </p:nvSpPr>
        <p:spPr/>
        <p:txBody>
          <a:bodyPr/>
          <a:lstStyle/>
          <a:p>
            <a:fld id="{504DD44A-BCC6-4B3B-8C22-C9587D2E719E}" type="datetimeFigureOut">
              <a:rPr lang="fr-FR" smtClean="0"/>
              <a:t>14/09/2024</a:t>
            </a:fld>
            <a:endParaRPr lang="fr-FR"/>
          </a:p>
        </p:txBody>
      </p:sp>
      <p:sp>
        <p:nvSpPr>
          <p:cNvPr id="8" name="Espace réservé du pied de page 7">
            <a:extLst>
              <a:ext uri="{FF2B5EF4-FFF2-40B4-BE49-F238E27FC236}">
                <a16:creationId xmlns:a16="http://schemas.microsoft.com/office/drawing/2014/main" id="{5E594EF5-3477-9C64-8244-6B12D024BCC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24209FD-60E9-C666-B031-59488F68FF91}"/>
              </a:ext>
            </a:extLst>
          </p:cNvPr>
          <p:cNvSpPr>
            <a:spLocks noGrp="1"/>
          </p:cNvSpPr>
          <p:nvPr>
            <p:ph type="sldNum" sz="quarter" idx="12"/>
          </p:nvPr>
        </p:nvSpPr>
        <p:spPr/>
        <p:txBody>
          <a:bodyPr/>
          <a:lstStyle/>
          <a:p>
            <a:fld id="{E06E7209-0BA2-412F-A5D9-D9E15240742F}" type="slidenum">
              <a:rPr lang="fr-FR" smtClean="0"/>
              <a:t>‹N°›</a:t>
            </a:fld>
            <a:endParaRPr lang="fr-FR"/>
          </a:p>
        </p:txBody>
      </p:sp>
    </p:spTree>
    <p:extLst>
      <p:ext uri="{BB962C8B-B14F-4D97-AF65-F5344CB8AC3E}">
        <p14:creationId xmlns:p14="http://schemas.microsoft.com/office/powerpoint/2010/main" val="571379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807D95-7750-EA42-D0BF-CA38F7D20D2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159A6F2-E74C-BFA5-5027-244EC78EDC70}"/>
              </a:ext>
            </a:extLst>
          </p:cNvPr>
          <p:cNvSpPr>
            <a:spLocks noGrp="1"/>
          </p:cNvSpPr>
          <p:nvPr>
            <p:ph type="dt" sz="half" idx="10"/>
          </p:nvPr>
        </p:nvSpPr>
        <p:spPr/>
        <p:txBody>
          <a:bodyPr/>
          <a:lstStyle/>
          <a:p>
            <a:fld id="{504DD44A-BCC6-4B3B-8C22-C9587D2E719E}" type="datetimeFigureOut">
              <a:rPr lang="fr-FR" smtClean="0"/>
              <a:t>14/09/2024</a:t>
            </a:fld>
            <a:endParaRPr lang="fr-FR"/>
          </a:p>
        </p:txBody>
      </p:sp>
      <p:sp>
        <p:nvSpPr>
          <p:cNvPr id="4" name="Espace réservé du pied de page 3">
            <a:extLst>
              <a:ext uri="{FF2B5EF4-FFF2-40B4-BE49-F238E27FC236}">
                <a16:creationId xmlns:a16="http://schemas.microsoft.com/office/drawing/2014/main" id="{B6411DDA-F240-0463-A1D4-A48F87D2D86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10E0BBC-7895-8FB4-61BD-F2956DD06887}"/>
              </a:ext>
            </a:extLst>
          </p:cNvPr>
          <p:cNvSpPr>
            <a:spLocks noGrp="1"/>
          </p:cNvSpPr>
          <p:nvPr>
            <p:ph type="sldNum" sz="quarter" idx="12"/>
          </p:nvPr>
        </p:nvSpPr>
        <p:spPr/>
        <p:txBody>
          <a:bodyPr/>
          <a:lstStyle/>
          <a:p>
            <a:fld id="{E06E7209-0BA2-412F-A5D9-D9E15240742F}" type="slidenum">
              <a:rPr lang="fr-FR" smtClean="0"/>
              <a:t>‹N°›</a:t>
            </a:fld>
            <a:endParaRPr lang="fr-FR"/>
          </a:p>
        </p:txBody>
      </p:sp>
    </p:spTree>
    <p:extLst>
      <p:ext uri="{BB962C8B-B14F-4D97-AF65-F5344CB8AC3E}">
        <p14:creationId xmlns:p14="http://schemas.microsoft.com/office/powerpoint/2010/main" val="1538967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FF3EE94-B47A-3EB5-0E84-F8F451090184}"/>
              </a:ext>
            </a:extLst>
          </p:cNvPr>
          <p:cNvSpPr>
            <a:spLocks noGrp="1"/>
          </p:cNvSpPr>
          <p:nvPr>
            <p:ph type="dt" sz="half" idx="10"/>
          </p:nvPr>
        </p:nvSpPr>
        <p:spPr/>
        <p:txBody>
          <a:bodyPr/>
          <a:lstStyle/>
          <a:p>
            <a:fld id="{504DD44A-BCC6-4B3B-8C22-C9587D2E719E}" type="datetimeFigureOut">
              <a:rPr lang="fr-FR" smtClean="0"/>
              <a:t>14/09/2024</a:t>
            </a:fld>
            <a:endParaRPr lang="fr-FR"/>
          </a:p>
        </p:txBody>
      </p:sp>
      <p:sp>
        <p:nvSpPr>
          <p:cNvPr id="3" name="Espace réservé du pied de page 2">
            <a:extLst>
              <a:ext uri="{FF2B5EF4-FFF2-40B4-BE49-F238E27FC236}">
                <a16:creationId xmlns:a16="http://schemas.microsoft.com/office/drawing/2014/main" id="{0C8F9685-F0FD-F471-67B9-33393529EFE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23B4B2C-E9FD-4B1B-8B5D-93C50AFF0017}"/>
              </a:ext>
            </a:extLst>
          </p:cNvPr>
          <p:cNvSpPr>
            <a:spLocks noGrp="1"/>
          </p:cNvSpPr>
          <p:nvPr>
            <p:ph type="sldNum" sz="quarter" idx="12"/>
          </p:nvPr>
        </p:nvSpPr>
        <p:spPr/>
        <p:txBody>
          <a:bodyPr/>
          <a:lstStyle/>
          <a:p>
            <a:fld id="{E06E7209-0BA2-412F-A5D9-D9E15240742F}" type="slidenum">
              <a:rPr lang="fr-FR" smtClean="0"/>
              <a:t>‹N°›</a:t>
            </a:fld>
            <a:endParaRPr lang="fr-FR"/>
          </a:p>
        </p:txBody>
      </p:sp>
    </p:spTree>
    <p:extLst>
      <p:ext uri="{BB962C8B-B14F-4D97-AF65-F5344CB8AC3E}">
        <p14:creationId xmlns:p14="http://schemas.microsoft.com/office/powerpoint/2010/main" val="1432933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6C55E7-AB23-4398-5915-0502D0341A8F}"/>
              </a:ext>
            </a:extLst>
          </p:cNvPr>
          <p:cNvSpPr>
            <a:spLocks noGrp="1"/>
          </p:cNvSpPr>
          <p:nvPr>
            <p:ph type="title"/>
          </p:nvPr>
        </p:nvSpPr>
        <p:spPr>
          <a:xfrm>
            <a:off x="629841" y="381000"/>
            <a:ext cx="2949178" cy="13335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555B0103-1FA1-2D69-0F2B-951B80B76E64}"/>
              </a:ext>
            </a:extLst>
          </p:cNvPr>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4B9FA3B-CAA6-6F80-8B7B-9D0387D25CBB}"/>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A184C00-C09A-24B5-EFA1-43B59CF2808A}"/>
              </a:ext>
            </a:extLst>
          </p:cNvPr>
          <p:cNvSpPr>
            <a:spLocks noGrp="1"/>
          </p:cNvSpPr>
          <p:nvPr>
            <p:ph type="dt" sz="half" idx="10"/>
          </p:nvPr>
        </p:nvSpPr>
        <p:spPr/>
        <p:txBody>
          <a:bodyPr/>
          <a:lstStyle/>
          <a:p>
            <a:fld id="{504DD44A-BCC6-4B3B-8C22-C9587D2E719E}" type="datetimeFigureOut">
              <a:rPr lang="fr-FR" smtClean="0"/>
              <a:t>14/09/2024</a:t>
            </a:fld>
            <a:endParaRPr lang="fr-FR"/>
          </a:p>
        </p:txBody>
      </p:sp>
      <p:sp>
        <p:nvSpPr>
          <p:cNvPr id="6" name="Espace réservé du pied de page 5">
            <a:extLst>
              <a:ext uri="{FF2B5EF4-FFF2-40B4-BE49-F238E27FC236}">
                <a16:creationId xmlns:a16="http://schemas.microsoft.com/office/drawing/2014/main" id="{BB44E7FF-6449-792F-5F55-91492A5CD6A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10F22A7-FFB0-9EE0-BB29-0ED9F7D133BC}"/>
              </a:ext>
            </a:extLst>
          </p:cNvPr>
          <p:cNvSpPr>
            <a:spLocks noGrp="1"/>
          </p:cNvSpPr>
          <p:nvPr>
            <p:ph type="sldNum" sz="quarter" idx="12"/>
          </p:nvPr>
        </p:nvSpPr>
        <p:spPr/>
        <p:txBody>
          <a:bodyPr/>
          <a:lstStyle/>
          <a:p>
            <a:fld id="{E06E7209-0BA2-412F-A5D9-D9E15240742F}" type="slidenum">
              <a:rPr lang="fr-FR" smtClean="0"/>
              <a:t>‹N°›</a:t>
            </a:fld>
            <a:endParaRPr lang="fr-FR"/>
          </a:p>
        </p:txBody>
      </p:sp>
    </p:spTree>
    <p:extLst>
      <p:ext uri="{BB962C8B-B14F-4D97-AF65-F5344CB8AC3E}">
        <p14:creationId xmlns:p14="http://schemas.microsoft.com/office/powerpoint/2010/main" val="63041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60A501-4D19-828F-F6C9-818C0A4C0C9F}"/>
              </a:ext>
            </a:extLst>
          </p:cNvPr>
          <p:cNvSpPr>
            <a:spLocks noGrp="1"/>
          </p:cNvSpPr>
          <p:nvPr>
            <p:ph type="title"/>
          </p:nvPr>
        </p:nvSpPr>
        <p:spPr>
          <a:xfrm>
            <a:off x="629841" y="381000"/>
            <a:ext cx="2949178" cy="13335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F8295E12-659D-C63F-B982-96080AE94D1C}"/>
              </a:ext>
            </a:extLst>
          </p:cNvPr>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1BF58E88-FEBD-3FA7-C720-4F4C55CE6DAC}"/>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46DAEEF-D691-4B5C-27BC-414A54F885C9}"/>
              </a:ext>
            </a:extLst>
          </p:cNvPr>
          <p:cNvSpPr>
            <a:spLocks noGrp="1"/>
          </p:cNvSpPr>
          <p:nvPr>
            <p:ph type="dt" sz="half" idx="10"/>
          </p:nvPr>
        </p:nvSpPr>
        <p:spPr/>
        <p:txBody>
          <a:bodyPr/>
          <a:lstStyle/>
          <a:p>
            <a:fld id="{504DD44A-BCC6-4B3B-8C22-C9587D2E719E}" type="datetimeFigureOut">
              <a:rPr lang="fr-FR" smtClean="0"/>
              <a:t>14/09/2024</a:t>
            </a:fld>
            <a:endParaRPr lang="fr-FR"/>
          </a:p>
        </p:txBody>
      </p:sp>
      <p:sp>
        <p:nvSpPr>
          <p:cNvPr id="6" name="Espace réservé du pied de page 5">
            <a:extLst>
              <a:ext uri="{FF2B5EF4-FFF2-40B4-BE49-F238E27FC236}">
                <a16:creationId xmlns:a16="http://schemas.microsoft.com/office/drawing/2014/main" id="{516DB954-3756-BB25-0A18-3B99E9ABB0C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50FB781-0C1B-A7F0-A1EF-17D96250624A}"/>
              </a:ext>
            </a:extLst>
          </p:cNvPr>
          <p:cNvSpPr>
            <a:spLocks noGrp="1"/>
          </p:cNvSpPr>
          <p:nvPr>
            <p:ph type="sldNum" sz="quarter" idx="12"/>
          </p:nvPr>
        </p:nvSpPr>
        <p:spPr/>
        <p:txBody>
          <a:bodyPr/>
          <a:lstStyle/>
          <a:p>
            <a:fld id="{E06E7209-0BA2-412F-A5D9-D9E15240742F}" type="slidenum">
              <a:rPr lang="fr-FR" smtClean="0"/>
              <a:t>‹N°›</a:t>
            </a:fld>
            <a:endParaRPr lang="fr-FR"/>
          </a:p>
        </p:txBody>
      </p:sp>
    </p:spTree>
    <p:extLst>
      <p:ext uri="{BB962C8B-B14F-4D97-AF65-F5344CB8AC3E}">
        <p14:creationId xmlns:p14="http://schemas.microsoft.com/office/powerpoint/2010/main" val="834150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F83B9B-F571-FE4B-363A-8DB0852C096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89F0F43-3C6B-C3E5-65CC-3450ACB7C41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605BED9-619C-E965-F368-E78EE3F54EE0}"/>
              </a:ext>
            </a:extLst>
          </p:cNvPr>
          <p:cNvSpPr>
            <a:spLocks noGrp="1"/>
          </p:cNvSpPr>
          <p:nvPr>
            <p:ph type="dt" sz="half" idx="10"/>
          </p:nvPr>
        </p:nvSpPr>
        <p:spPr/>
        <p:txBody>
          <a:bodyPr/>
          <a:lstStyle/>
          <a:p>
            <a:fld id="{504DD44A-BCC6-4B3B-8C22-C9587D2E719E}" type="datetimeFigureOut">
              <a:rPr lang="fr-FR" smtClean="0"/>
              <a:t>14/09/2024</a:t>
            </a:fld>
            <a:endParaRPr lang="fr-FR"/>
          </a:p>
        </p:txBody>
      </p:sp>
      <p:sp>
        <p:nvSpPr>
          <p:cNvPr id="5" name="Espace réservé du pied de page 4">
            <a:extLst>
              <a:ext uri="{FF2B5EF4-FFF2-40B4-BE49-F238E27FC236}">
                <a16:creationId xmlns:a16="http://schemas.microsoft.com/office/drawing/2014/main" id="{F0B4621D-442C-0844-6D42-1B183E847D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333D4A-79B1-D48D-B811-2B513A66038E}"/>
              </a:ext>
            </a:extLst>
          </p:cNvPr>
          <p:cNvSpPr>
            <a:spLocks noGrp="1"/>
          </p:cNvSpPr>
          <p:nvPr>
            <p:ph type="sldNum" sz="quarter" idx="12"/>
          </p:nvPr>
        </p:nvSpPr>
        <p:spPr/>
        <p:txBody>
          <a:bodyPr/>
          <a:lstStyle/>
          <a:p>
            <a:fld id="{E06E7209-0BA2-412F-A5D9-D9E15240742F}" type="slidenum">
              <a:rPr lang="fr-FR" smtClean="0"/>
              <a:t>‹N°›</a:t>
            </a:fld>
            <a:endParaRPr lang="fr-FR"/>
          </a:p>
        </p:txBody>
      </p:sp>
    </p:spTree>
    <p:extLst>
      <p:ext uri="{BB962C8B-B14F-4D97-AF65-F5344CB8AC3E}">
        <p14:creationId xmlns:p14="http://schemas.microsoft.com/office/powerpoint/2010/main" val="4129499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74F1EAD-BAF3-A141-EB0D-777D03EA9E61}"/>
              </a:ext>
            </a:extLst>
          </p:cNvPr>
          <p:cNvSpPr>
            <a:spLocks noGrp="1"/>
          </p:cNvSpPr>
          <p:nvPr>
            <p:ph type="title" orient="vert"/>
          </p:nvPr>
        </p:nvSpPr>
        <p:spPr>
          <a:xfrm>
            <a:off x="6543675" y="304271"/>
            <a:ext cx="1971675" cy="484319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5BD6C84-91FC-83EC-78BF-33209A648F23}"/>
              </a:ext>
            </a:extLst>
          </p:cNvPr>
          <p:cNvSpPr>
            <a:spLocks noGrp="1"/>
          </p:cNvSpPr>
          <p:nvPr>
            <p:ph type="body" orient="vert" idx="1"/>
          </p:nvPr>
        </p:nvSpPr>
        <p:spPr>
          <a:xfrm>
            <a:off x="628650" y="304271"/>
            <a:ext cx="5800725" cy="484319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136129-F21B-D9B9-9756-86D0CDBF3933}"/>
              </a:ext>
            </a:extLst>
          </p:cNvPr>
          <p:cNvSpPr>
            <a:spLocks noGrp="1"/>
          </p:cNvSpPr>
          <p:nvPr>
            <p:ph type="dt" sz="half" idx="10"/>
          </p:nvPr>
        </p:nvSpPr>
        <p:spPr/>
        <p:txBody>
          <a:bodyPr/>
          <a:lstStyle/>
          <a:p>
            <a:fld id="{504DD44A-BCC6-4B3B-8C22-C9587D2E719E}" type="datetimeFigureOut">
              <a:rPr lang="fr-FR" smtClean="0"/>
              <a:t>14/09/2024</a:t>
            </a:fld>
            <a:endParaRPr lang="fr-FR"/>
          </a:p>
        </p:txBody>
      </p:sp>
      <p:sp>
        <p:nvSpPr>
          <p:cNvPr id="5" name="Espace réservé du pied de page 4">
            <a:extLst>
              <a:ext uri="{FF2B5EF4-FFF2-40B4-BE49-F238E27FC236}">
                <a16:creationId xmlns:a16="http://schemas.microsoft.com/office/drawing/2014/main" id="{C2B9D2BB-BCFB-27DE-2B81-3663160CBA2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D37C938-ED13-66AD-52A6-EA3ADC02D092}"/>
              </a:ext>
            </a:extLst>
          </p:cNvPr>
          <p:cNvSpPr>
            <a:spLocks noGrp="1"/>
          </p:cNvSpPr>
          <p:nvPr>
            <p:ph type="sldNum" sz="quarter" idx="12"/>
          </p:nvPr>
        </p:nvSpPr>
        <p:spPr/>
        <p:txBody>
          <a:bodyPr/>
          <a:lstStyle/>
          <a:p>
            <a:fld id="{E06E7209-0BA2-412F-A5D9-D9E15240742F}" type="slidenum">
              <a:rPr lang="fr-FR" smtClean="0"/>
              <a:t>‹N°›</a:t>
            </a:fld>
            <a:endParaRPr lang="fr-FR"/>
          </a:p>
        </p:txBody>
      </p:sp>
    </p:spTree>
    <p:extLst>
      <p:ext uri="{BB962C8B-B14F-4D97-AF65-F5344CB8AC3E}">
        <p14:creationId xmlns:p14="http://schemas.microsoft.com/office/powerpoint/2010/main" val="2638676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2250723"/>
            <a:ext cx="6447501" cy="1522151"/>
          </a:xfrm>
        </p:spPr>
        <p:txBody>
          <a:bodyPr anchor="b"/>
          <a:lstStyle>
            <a:lvl1pPr algn="l">
              <a:defRPr sz="3000" b="0" cap="none"/>
            </a:lvl1pPr>
          </a:lstStyle>
          <a:p>
            <a:r>
              <a:rPr lang="fr-FR"/>
              <a:t>Modifiez le style du titre</a:t>
            </a:r>
            <a:endParaRPr lang="en-US" dirty="0"/>
          </a:p>
        </p:txBody>
      </p:sp>
      <p:sp>
        <p:nvSpPr>
          <p:cNvPr id="3" name="Text Placeholder 2"/>
          <p:cNvSpPr>
            <a:spLocks noGrp="1"/>
          </p:cNvSpPr>
          <p:nvPr>
            <p:ph type="body" idx="1"/>
          </p:nvPr>
        </p:nvSpPr>
        <p:spPr>
          <a:xfrm>
            <a:off x="508001" y="3772873"/>
            <a:ext cx="6447501" cy="7170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7E21276-3641-4539-9428-8F32A2E2B419}" type="datetimeFigureOut">
              <a:rPr lang="fr-FR" smtClean="0"/>
              <a:pPr/>
              <a:t>14/09/2024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BBC78EBB-C6EF-4EAD-B01A-B56B307FC434}" type="slidenum">
              <a:rPr lang="fr-FR" smtClean="0"/>
              <a:pPr/>
              <a:t>‹N°›</a:t>
            </a:fld>
            <a:endParaRPr lang="fr-FR" dirty="0"/>
          </a:p>
        </p:txBody>
      </p:sp>
    </p:spTree>
    <p:extLst>
      <p:ext uri="{BB962C8B-B14F-4D97-AF65-F5344CB8AC3E}">
        <p14:creationId xmlns:p14="http://schemas.microsoft.com/office/powerpoint/2010/main" val="3490673158"/>
      </p:ext>
    </p:extLst>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08001" y="1800491"/>
            <a:ext cx="3138026" cy="323397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17477" y="1800491"/>
            <a:ext cx="3138026" cy="323397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7E21276-3641-4539-9428-8F32A2E2B419}" type="datetimeFigureOut">
              <a:rPr lang="fr-FR" smtClean="0"/>
              <a:pPr/>
              <a:t>14/09/2024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BBC78EBB-C6EF-4EAD-B01A-B56B307FC434}" type="slidenum">
              <a:rPr lang="fr-FR" smtClean="0"/>
              <a:pPr/>
              <a:t>‹N°›</a:t>
            </a:fld>
            <a:endParaRPr lang="fr-FR" dirty="0"/>
          </a:p>
        </p:txBody>
      </p:sp>
    </p:spTree>
    <p:extLst>
      <p:ext uri="{BB962C8B-B14F-4D97-AF65-F5344CB8AC3E}">
        <p14:creationId xmlns:p14="http://schemas.microsoft.com/office/powerpoint/2010/main" val="1524224697"/>
      </p:ext>
    </p:extLst>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506809" y="1800819"/>
            <a:ext cx="3139217" cy="48021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506809" y="2281038"/>
            <a:ext cx="3139217" cy="2753431"/>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16287" y="1800819"/>
            <a:ext cx="3139214" cy="48021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3816288" y="2281038"/>
            <a:ext cx="3139213" cy="2753431"/>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7E21276-3641-4539-9428-8F32A2E2B419}" type="datetimeFigureOut">
              <a:rPr lang="fr-FR" smtClean="0"/>
              <a:pPr/>
              <a:t>14/09/2024</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BBC78EBB-C6EF-4EAD-B01A-B56B307FC434}" type="slidenum">
              <a:rPr lang="fr-FR" smtClean="0"/>
              <a:pPr/>
              <a:t>‹N°›</a:t>
            </a:fld>
            <a:endParaRPr lang="fr-FR" dirty="0"/>
          </a:p>
        </p:txBody>
      </p:sp>
    </p:spTree>
    <p:extLst>
      <p:ext uri="{BB962C8B-B14F-4D97-AF65-F5344CB8AC3E}">
        <p14:creationId xmlns:p14="http://schemas.microsoft.com/office/powerpoint/2010/main" val="1649199530"/>
      </p:ext>
    </p:extLst>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08001" y="508000"/>
            <a:ext cx="6447501" cy="1100667"/>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7E21276-3641-4539-9428-8F32A2E2B419}" type="datetimeFigureOut">
              <a:rPr lang="fr-FR" smtClean="0"/>
              <a:pPr/>
              <a:t>14/09/2024</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BBC78EBB-C6EF-4EAD-B01A-B56B307FC434}" type="slidenum">
              <a:rPr lang="fr-FR" smtClean="0"/>
              <a:pPr/>
              <a:t>‹N°›</a:t>
            </a:fld>
            <a:endParaRPr lang="fr-FR" dirty="0"/>
          </a:p>
        </p:txBody>
      </p:sp>
    </p:spTree>
    <p:extLst>
      <p:ext uri="{BB962C8B-B14F-4D97-AF65-F5344CB8AC3E}">
        <p14:creationId xmlns:p14="http://schemas.microsoft.com/office/powerpoint/2010/main" val="2735153777"/>
      </p:ext>
    </p:extLst>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E21276-3641-4539-9428-8F32A2E2B419}" type="datetimeFigureOut">
              <a:rPr lang="fr-FR" smtClean="0"/>
              <a:pPr/>
              <a:t>14/09/2024</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BBC78EBB-C6EF-4EAD-B01A-B56B307FC434}" type="slidenum">
              <a:rPr lang="fr-FR" smtClean="0"/>
              <a:pPr/>
              <a:t>‹N°›</a:t>
            </a:fld>
            <a:endParaRPr lang="fr-FR" dirty="0"/>
          </a:p>
        </p:txBody>
      </p:sp>
    </p:spTree>
    <p:extLst>
      <p:ext uri="{BB962C8B-B14F-4D97-AF65-F5344CB8AC3E}">
        <p14:creationId xmlns:p14="http://schemas.microsoft.com/office/powerpoint/2010/main" val="2252773094"/>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001" y="1248837"/>
            <a:ext cx="2890896" cy="1065388"/>
          </a:xfrm>
        </p:spPr>
        <p:txBody>
          <a:bodyPr anchor="b">
            <a:normAutofit/>
          </a:bodyPr>
          <a:lstStyle>
            <a:lvl1pPr>
              <a:defRPr sz="1500"/>
            </a:lvl1pPr>
          </a:lstStyle>
          <a:p>
            <a:r>
              <a:rPr lang="fr-FR"/>
              <a:t>Modifiez le style du titre</a:t>
            </a:r>
            <a:endParaRPr lang="en-US" dirty="0"/>
          </a:p>
        </p:txBody>
      </p:sp>
      <p:sp>
        <p:nvSpPr>
          <p:cNvPr id="3" name="Content Placeholder 2"/>
          <p:cNvSpPr>
            <a:spLocks noGrp="1"/>
          </p:cNvSpPr>
          <p:nvPr>
            <p:ph idx="1"/>
          </p:nvPr>
        </p:nvSpPr>
        <p:spPr>
          <a:xfrm>
            <a:off x="3570346" y="429104"/>
            <a:ext cx="3385156" cy="4605364"/>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08001" y="2314224"/>
            <a:ext cx="2890896" cy="2153708"/>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77E21276-3641-4539-9428-8F32A2E2B419}" type="datetimeFigureOut">
              <a:rPr lang="fr-FR" smtClean="0"/>
              <a:pPr/>
              <a:t>14/09/2024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BBC78EBB-C6EF-4EAD-B01A-B56B307FC434}" type="slidenum">
              <a:rPr lang="fr-FR" smtClean="0"/>
              <a:pPr/>
              <a:t>‹N°›</a:t>
            </a:fld>
            <a:endParaRPr lang="fr-FR" dirty="0"/>
          </a:p>
        </p:txBody>
      </p:sp>
    </p:spTree>
    <p:extLst>
      <p:ext uri="{BB962C8B-B14F-4D97-AF65-F5344CB8AC3E}">
        <p14:creationId xmlns:p14="http://schemas.microsoft.com/office/powerpoint/2010/main" val="888230436"/>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001" y="4000500"/>
            <a:ext cx="6447500" cy="472282"/>
          </a:xfrm>
        </p:spPr>
        <p:txBody>
          <a:bodyPr anchor="b">
            <a:normAutofit/>
          </a:bodyPr>
          <a:lstStyle>
            <a:lvl1pPr algn="l">
              <a:defRPr sz="1800" b="0"/>
            </a:lvl1pPr>
          </a:lstStyle>
          <a:p>
            <a:r>
              <a:rPr lang="fr-FR"/>
              <a:t>Modifiez le style du titre</a:t>
            </a:r>
            <a:endParaRPr lang="en-US" dirty="0"/>
          </a:p>
        </p:txBody>
      </p:sp>
      <p:sp>
        <p:nvSpPr>
          <p:cNvPr id="3" name="Picture Placeholder 2"/>
          <p:cNvSpPr>
            <a:spLocks noGrp="1" noChangeAspect="1"/>
          </p:cNvSpPr>
          <p:nvPr>
            <p:ph type="pic" idx="1"/>
          </p:nvPr>
        </p:nvSpPr>
        <p:spPr>
          <a:xfrm>
            <a:off x="508001" y="508000"/>
            <a:ext cx="6447501" cy="3204765"/>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4" name="Text Placeholder 3"/>
          <p:cNvSpPr>
            <a:spLocks noGrp="1"/>
          </p:cNvSpPr>
          <p:nvPr>
            <p:ph type="body" sz="half" idx="2"/>
          </p:nvPr>
        </p:nvSpPr>
        <p:spPr>
          <a:xfrm>
            <a:off x="508001" y="4472782"/>
            <a:ext cx="6447500" cy="561687"/>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5" name="Date Placeholder 4"/>
          <p:cNvSpPr>
            <a:spLocks noGrp="1"/>
          </p:cNvSpPr>
          <p:nvPr>
            <p:ph type="dt" sz="half" idx="10"/>
          </p:nvPr>
        </p:nvSpPr>
        <p:spPr/>
        <p:txBody>
          <a:bodyPr/>
          <a:lstStyle/>
          <a:p>
            <a:fld id="{77E21276-3641-4539-9428-8F32A2E2B419}" type="datetimeFigureOut">
              <a:rPr lang="fr-FR" smtClean="0"/>
              <a:pPr/>
              <a:t>14/09/2024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BBC78EBB-C6EF-4EAD-B01A-B56B307FC434}" type="slidenum">
              <a:rPr lang="fr-FR" smtClean="0"/>
              <a:pPr/>
              <a:t>‹N°›</a:t>
            </a:fld>
            <a:endParaRPr lang="fr-FR" dirty="0"/>
          </a:p>
        </p:txBody>
      </p:sp>
    </p:spTree>
    <p:extLst>
      <p:ext uri="{BB962C8B-B14F-4D97-AF65-F5344CB8AC3E}">
        <p14:creationId xmlns:p14="http://schemas.microsoft.com/office/powerpoint/2010/main" val="2212807156"/>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7056"/>
            <a:ext cx="9144000" cy="5722056"/>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508000"/>
            <a:ext cx="6447501" cy="1100667"/>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508001" y="1800491"/>
            <a:ext cx="6447501" cy="323397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403850" y="5034469"/>
            <a:ext cx="683954" cy="304271"/>
          </a:xfrm>
          <a:prstGeom prst="rect">
            <a:avLst/>
          </a:prstGeom>
        </p:spPr>
        <p:txBody>
          <a:bodyPr vert="horz" lIns="91440" tIns="45720" rIns="91440" bIns="45720" rtlCol="0" anchor="ctr"/>
          <a:lstStyle>
            <a:lvl1pPr algn="r">
              <a:defRPr sz="675">
                <a:solidFill>
                  <a:schemeClr val="tx1">
                    <a:tint val="75000"/>
                  </a:schemeClr>
                </a:solidFill>
              </a:defRPr>
            </a:lvl1pPr>
          </a:lstStyle>
          <a:p>
            <a:fld id="{77E21276-3641-4539-9428-8F32A2E2B419}" type="datetimeFigureOut">
              <a:rPr lang="fr-FR" smtClean="0"/>
              <a:pPr/>
              <a:t>14/09/2024</a:t>
            </a:fld>
            <a:endParaRPr lang="fr-FR" dirty="0"/>
          </a:p>
        </p:txBody>
      </p:sp>
      <p:sp>
        <p:nvSpPr>
          <p:cNvPr id="5" name="Footer Placeholder 4"/>
          <p:cNvSpPr>
            <a:spLocks noGrp="1"/>
          </p:cNvSpPr>
          <p:nvPr>
            <p:ph type="ftr" sz="quarter" idx="3"/>
          </p:nvPr>
        </p:nvSpPr>
        <p:spPr>
          <a:xfrm>
            <a:off x="508001" y="5034469"/>
            <a:ext cx="4723209" cy="304271"/>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6442998" y="5034469"/>
            <a:ext cx="512504" cy="304271"/>
          </a:xfrm>
          <a:prstGeom prst="rect">
            <a:avLst/>
          </a:prstGeom>
        </p:spPr>
        <p:txBody>
          <a:bodyPr vert="horz" lIns="91440" tIns="45720" rIns="91440" bIns="45720" rtlCol="0" anchor="ctr"/>
          <a:lstStyle>
            <a:lvl1pPr algn="r">
              <a:defRPr sz="675">
                <a:solidFill>
                  <a:schemeClr val="accent1"/>
                </a:solidFill>
              </a:defRPr>
            </a:lvl1pPr>
          </a:lstStyle>
          <a:p>
            <a:fld id="{BBC78EBB-C6EF-4EAD-B01A-B56B307FC434}" type="slidenum">
              <a:rPr lang="fr-FR" smtClean="0"/>
              <a:pPr/>
              <a:t>‹N°›</a:t>
            </a:fld>
            <a:endParaRPr lang="fr-FR" dirty="0"/>
          </a:p>
        </p:txBody>
      </p:sp>
    </p:spTree>
    <p:extLst>
      <p:ext uri="{BB962C8B-B14F-4D97-AF65-F5344CB8AC3E}">
        <p14:creationId xmlns:p14="http://schemas.microsoft.com/office/powerpoint/2010/main" val="240815263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Lst>
  <p:transition>
    <p:push dir="u"/>
  </p:transition>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03AB3CF-EDDC-BA56-D13C-E649EB30669A}"/>
              </a:ext>
            </a:extLst>
          </p:cNvPr>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18CB3EB-41FC-9256-0331-D591EBAA32D9}"/>
              </a:ext>
            </a:extLst>
          </p:cNvPr>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4AD1C47-0BD7-27B2-3D3B-113B19047F03}"/>
              </a:ext>
            </a:extLst>
          </p:cNvPr>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504DD44A-BCC6-4B3B-8C22-C9587D2E719E}" type="datetimeFigureOut">
              <a:rPr lang="fr-FR" smtClean="0"/>
              <a:t>14/09/2024</a:t>
            </a:fld>
            <a:endParaRPr lang="fr-FR"/>
          </a:p>
        </p:txBody>
      </p:sp>
      <p:sp>
        <p:nvSpPr>
          <p:cNvPr id="5" name="Espace réservé du pied de page 4">
            <a:extLst>
              <a:ext uri="{FF2B5EF4-FFF2-40B4-BE49-F238E27FC236}">
                <a16:creationId xmlns:a16="http://schemas.microsoft.com/office/drawing/2014/main" id="{D304073C-2DEA-7C8D-0133-AFEF7771BD0A}"/>
              </a:ext>
            </a:extLst>
          </p:cNvPr>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1D49EC8-92E7-621E-38DD-97885CD79D93}"/>
              </a:ext>
            </a:extLst>
          </p:cNvPr>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E06E7209-0BA2-412F-A5D9-D9E15240742F}" type="slidenum">
              <a:rPr lang="fr-FR" smtClean="0"/>
              <a:t>‹N°›</a:t>
            </a:fld>
            <a:endParaRPr lang="fr-FR"/>
          </a:p>
        </p:txBody>
      </p:sp>
    </p:spTree>
    <p:extLst>
      <p:ext uri="{BB962C8B-B14F-4D97-AF65-F5344CB8AC3E}">
        <p14:creationId xmlns:p14="http://schemas.microsoft.com/office/powerpoint/2010/main" val="2549949334"/>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hyperlink" Target="mailto:apel@s-fx.fr"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lumMod val="110000"/>
              </a:schemeClr>
            </a:gs>
            <a:gs pos="100000">
              <a:schemeClr val="bg2">
                <a:shade val="94000"/>
                <a:lumMod val="9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 name="Rogner un rectangle à un seul coin 4"/>
          <p:cNvSpPr/>
          <p:nvPr/>
        </p:nvSpPr>
        <p:spPr>
          <a:xfrm>
            <a:off x="642910" y="285732"/>
            <a:ext cx="7848872" cy="4429156"/>
          </a:xfrm>
          <a:prstGeom prst="snip1Rect">
            <a:avLst/>
          </a:prstGeom>
          <a:solidFill>
            <a:schemeClr val="accent1">
              <a:lumMod val="75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E7B9E4"/>
              </a:solidFill>
            </a:endParaRPr>
          </a:p>
        </p:txBody>
      </p:sp>
      <p:pic>
        <p:nvPicPr>
          <p:cNvPr id="8" name="Picture 2" descr="Saint François Xavier Vannes : Lycée, Section européenne : Allemand,  Anglais, Espagnol"/>
          <p:cNvPicPr>
            <a:picLocks noChangeAspect="1" noChangeArrowheads="1"/>
          </p:cNvPicPr>
          <p:nvPr/>
        </p:nvPicPr>
        <p:blipFill>
          <a:blip r:embed="rId2" cstate="print"/>
          <a:srcRect/>
          <a:stretch>
            <a:fillRect/>
          </a:stretch>
        </p:blipFill>
        <p:spPr bwMode="auto">
          <a:xfrm>
            <a:off x="8286776" y="4714888"/>
            <a:ext cx="857224" cy="857225"/>
          </a:xfrm>
          <a:prstGeom prst="rect">
            <a:avLst/>
          </a:prstGeom>
          <a:noFill/>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rcRect l="25838"/>
          <a:stretch>
            <a:fillRect/>
          </a:stretch>
        </p:blipFill>
        <p:spPr bwMode="auto">
          <a:xfrm>
            <a:off x="3428992" y="5048745"/>
            <a:ext cx="2722624" cy="66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re 10"/>
          <p:cNvSpPr>
            <a:spLocks noGrp="1"/>
          </p:cNvSpPr>
          <p:nvPr>
            <p:ph type="ctrTitle"/>
          </p:nvPr>
        </p:nvSpPr>
        <p:spPr>
          <a:xfrm>
            <a:off x="642910" y="857236"/>
            <a:ext cx="7772400" cy="1225021"/>
          </a:xfrm>
        </p:spPr>
        <p:txBody>
          <a:bodyPr>
            <a:normAutofit fontScale="90000"/>
          </a:bodyPr>
          <a:lstStyle/>
          <a:p>
            <a:pPr algn="ctr"/>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t>Réunion de présentation</a:t>
            </a:r>
            <a:b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t>Niveau 1</a:t>
            </a:r>
            <a:r>
              <a:rPr lang="fr-FR"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rPr>
              <a:t>ère</a:t>
            </a:r>
            <a:b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t> 2024-2025</a:t>
            </a:r>
            <a:endParaRPr lang="fr-FR" dirty="0"/>
          </a:p>
        </p:txBody>
      </p:sp>
      <p:pic>
        <p:nvPicPr>
          <p:cNvPr id="2" name="Image 1" descr="Vue-sfx-01.jpg">
            <a:extLst>
              <a:ext uri="{FF2B5EF4-FFF2-40B4-BE49-F238E27FC236}">
                <a16:creationId xmlns:a16="http://schemas.microsoft.com/office/drawing/2014/main" id="{6FBBA3A0-139A-F067-086B-8D9218975F64}"/>
              </a:ext>
            </a:extLst>
          </p:cNvPr>
          <p:cNvPicPr>
            <a:picLocks noChangeAspect="1"/>
          </p:cNvPicPr>
          <p:nvPr/>
        </p:nvPicPr>
        <p:blipFill>
          <a:blip r:embed="rId4" cstate="print"/>
          <a:stretch>
            <a:fillRect/>
          </a:stretch>
        </p:blipFill>
        <p:spPr>
          <a:xfrm>
            <a:off x="2699575" y="2324059"/>
            <a:ext cx="3735541" cy="20715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51AF476B-699C-41FB-A47F-32CB4BB1311E}"/>
              </a:ext>
            </a:extLst>
          </p:cNvPr>
          <p:cNvSpPr txBox="1">
            <a:spLocks noChangeArrowheads="1"/>
          </p:cNvSpPr>
          <p:nvPr/>
        </p:nvSpPr>
        <p:spPr bwMode="auto">
          <a:xfrm>
            <a:off x="179512" y="966116"/>
            <a:ext cx="8640960" cy="4339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241" rIns="0" bIns="0" anchor="t"/>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Times New Roman" panose="02020603050405020304" pitchFamily="18" charset="0"/>
                <a:cs typeface="msmincho" charset="0"/>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Times New Roman" panose="02020603050405020304" pitchFamily="18" charset="0"/>
                <a:cs typeface="msmincho" charset="0"/>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Times New Roman" panose="02020603050405020304" pitchFamily="18" charset="0"/>
                <a:cs typeface="msmincho" charset="0"/>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Times New Roman" panose="02020603050405020304" pitchFamily="18" charset="0"/>
                <a:cs typeface="msmincho" charset="0"/>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Times New Roman" panose="02020603050405020304" pitchFamily="18" charset="0"/>
                <a:cs typeface="msmincho"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Times New Roman" panose="02020603050405020304" pitchFamily="18" charset="0"/>
                <a:cs typeface="msmincho"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Times New Roman" panose="02020603050405020304" pitchFamily="18" charset="0"/>
                <a:cs typeface="msmincho"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Times New Roman" panose="02020603050405020304" pitchFamily="18" charset="0"/>
                <a:cs typeface="msmincho"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Times New Roman" panose="02020603050405020304" pitchFamily="18" charset="0"/>
                <a:cs typeface="msmincho" charset="0"/>
              </a:defRPr>
            </a:lvl9pPr>
          </a:lstStyle>
          <a:p>
            <a:pPr marL="628650" indent="-571500">
              <a:lnSpc>
                <a:spcPct val="95000"/>
              </a:lnSpc>
              <a:spcAft>
                <a:spcPts val="1077"/>
              </a:spcAft>
              <a:buClr>
                <a:srgbClr val="007FC5"/>
              </a:buClr>
              <a:buSzPct val="100000"/>
              <a:buFont typeface="Wingdings" panose="05000000000000000000" pitchFamily="2" charset="2"/>
              <a:buChar char="q"/>
              <a:defRPr/>
            </a:pPr>
            <a:r>
              <a:rPr lang="fr-FR" altLang="fr-FR" b="1" cap="small" dirty="0">
                <a:ln w="12700">
                  <a:noFill/>
                  <a:prstDash val="solid"/>
                </a:ln>
                <a:solidFill>
                  <a:schemeClr val="accent1">
                    <a:lumMod val="75000"/>
                  </a:schemeClr>
                </a:solidFill>
                <a:latin typeface="+mn-lt"/>
                <a:cs typeface="+mn-cs"/>
              </a:rPr>
              <a:t>Deux épreuves</a:t>
            </a:r>
            <a:r>
              <a:rPr lang="fr-FR" altLang="fr-FR" dirty="0">
                <a:solidFill>
                  <a:schemeClr val="tx1"/>
                </a:solidFill>
                <a:effectLst>
                  <a:outerShdw blurRad="38100" dist="38100" dir="2700000" algn="tl">
                    <a:srgbClr val="FFFFFF"/>
                  </a:outerShdw>
                </a:effectLst>
                <a:latin typeface="+mn-lt"/>
                <a:cs typeface="+mn-cs"/>
              </a:rPr>
              <a:t> finales (deux fois </a:t>
            </a:r>
            <a:r>
              <a:rPr lang="fr-FR" altLang="fr-FR" b="1" cap="small" dirty="0">
                <a:ln w="12700">
                  <a:noFill/>
                  <a:prstDash val="solid"/>
                </a:ln>
                <a:solidFill>
                  <a:schemeClr val="accent1">
                    <a:lumMod val="75000"/>
                  </a:schemeClr>
                </a:solidFill>
                <a:latin typeface="+mn-lt"/>
                <a:cs typeface="+mn-cs"/>
              </a:rPr>
              <a:t>Coeff. 5</a:t>
            </a:r>
            <a:r>
              <a:rPr lang="fr-FR" altLang="fr-FR" dirty="0">
                <a:solidFill>
                  <a:schemeClr val="tx1"/>
                </a:solidFill>
                <a:effectLst>
                  <a:outerShdw blurRad="38100" dist="38100" dir="2700000" algn="tl">
                    <a:srgbClr val="FFFFFF"/>
                  </a:outerShdw>
                </a:effectLst>
                <a:latin typeface="+mn-lt"/>
                <a:cs typeface="+mn-cs"/>
              </a:rPr>
              <a:t>): </a:t>
            </a:r>
          </a:p>
          <a:p>
            <a:pPr marL="256540" indent="-255270">
              <a:lnSpc>
                <a:spcPct val="95000"/>
              </a:lnSpc>
              <a:spcAft>
                <a:spcPts val="1077"/>
              </a:spcAft>
              <a:buSzPct val="100000"/>
              <a:defRPr/>
            </a:pPr>
            <a:r>
              <a:rPr lang="fr-FR" altLang="fr-FR" dirty="0">
                <a:solidFill>
                  <a:schemeClr val="tx1"/>
                </a:solidFill>
                <a:effectLst>
                  <a:outerShdw blurRad="38100" dist="38100" dir="2700000" algn="tl">
                    <a:srgbClr val="FFFFFF"/>
                  </a:outerShdw>
                </a:effectLst>
                <a:latin typeface="+mn-lt"/>
                <a:cs typeface="+mn-cs"/>
              </a:rPr>
              <a:t>		</a:t>
            </a:r>
            <a:r>
              <a:rPr lang="fr-FR" altLang="fr-FR" sz="2000" b="1" cap="small" dirty="0">
                <a:ln w="12700">
                  <a:noFill/>
                  <a:prstDash val="solid"/>
                </a:ln>
                <a:solidFill>
                  <a:schemeClr val="accent1">
                    <a:lumMod val="75000"/>
                  </a:schemeClr>
                </a:solidFill>
                <a:latin typeface="+mn-lt"/>
                <a:cs typeface="+mn-cs"/>
              </a:rPr>
              <a:t>Ecrit </a:t>
            </a:r>
            <a:r>
              <a:rPr lang="fr-FR" altLang="fr-FR" sz="2000" dirty="0">
                <a:solidFill>
                  <a:schemeClr val="accent1">
                    <a:lumMod val="75000"/>
                  </a:schemeClr>
                </a:solidFill>
                <a:effectLst>
                  <a:outerShdw blurRad="38100" dist="38100" dir="2700000" algn="tl">
                    <a:srgbClr val="FFFFFF"/>
                  </a:outerShdw>
                </a:effectLst>
                <a:latin typeface="+mn-lt"/>
                <a:cs typeface="+mn-cs"/>
              </a:rPr>
              <a:t>:</a:t>
            </a:r>
            <a:r>
              <a:rPr lang="fr-FR" altLang="fr-FR" sz="2000" dirty="0">
                <a:solidFill>
                  <a:schemeClr val="tx1"/>
                </a:solidFill>
                <a:effectLst>
                  <a:outerShdw blurRad="38100" dist="38100" dir="2700000" algn="tl">
                    <a:srgbClr val="FFFFFF"/>
                  </a:outerShdw>
                </a:effectLst>
                <a:latin typeface="+mn-lt"/>
                <a:cs typeface="+mn-cs"/>
              </a:rPr>
              <a:t> 4 heures 		</a:t>
            </a:r>
            <a:r>
              <a:rPr lang="fr-FR" altLang="fr-FR" sz="2000" b="1" cap="small" dirty="0">
                <a:ln w="12700">
                  <a:noFill/>
                  <a:prstDash val="solid"/>
                </a:ln>
                <a:solidFill>
                  <a:schemeClr val="accent1">
                    <a:lumMod val="75000"/>
                  </a:schemeClr>
                </a:solidFill>
                <a:latin typeface="+mn-lt"/>
                <a:cs typeface="+mn-cs"/>
              </a:rPr>
              <a:t>Oral</a:t>
            </a:r>
            <a:r>
              <a:rPr lang="fr-FR" altLang="fr-FR" sz="2000" dirty="0">
                <a:solidFill>
                  <a:schemeClr val="accent1">
                    <a:lumMod val="75000"/>
                  </a:schemeClr>
                </a:solidFill>
                <a:effectLst>
                  <a:outerShdw blurRad="38100" dist="38100" dir="2700000" algn="tl">
                    <a:srgbClr val="FFFFFF"/>
                  </a:outerShdw>
                </a:effectLst>
                <a:latin typeface="+mn-lt"/>
                <a:cs typeface="+mn-cs"/>
              </a:rPr>
              <a:t> </a:t>
            </a:r>
            <a:r>
              <a:rPr lang="fr-FR" altLang="fr-FR" sz="2000" dirty="0">
                <a:solidFill>
                  <a:schemeClr val="tx1"/>
                </a:solidFill>
                <a:effectLst>
                  <a:outerShdw blurRad="38100" dist="38100" dir="2700000" algn="tl">
                    <a:srgbClr val="FFFFFF"/>
                  </a:outerShdw>
                </a:effectLst>
                <a:latin typeface="+mn-lt"/>
                <a:cs typeface="+mn-cs"/>
              </a:rPr>
              <a:t>: 20 mn (30 min de préparation)</a:t>
            </a:r>
          </a:p>
          <a:p>
            <a:pPr marL="628650" indent="-571500">
              <a:lnSpc>
                <a:spcPct val="95000"/>
              </a:lnSpc>
              <a:spcAft>
                <a:spcPts val="1077"/>
              </a:spcAft>
              <a:buClr>
                <a:srgbClr val="007FC5"/>
              </a:buClr>
              <a:buSzPct val="100000"/>
              <a:buFont typeface="Wingdings" panose="05000000000000000000" pitchFamily="2" charset="2"/>
              <a:buChar char="q"/>
              <a:defRPr/>
            </a:pPr>
            <a:r>
              <a:rPr lang="fr-FR" altLang="fr-FR" b="1" cap="small" dirty="0">
                <a:ln w="12700">
                  <a:noFill/>
                  <a:prstDash val="solid"/>
                </a:ln>
                <a:solidFill>
                  <a:schemeClr val="accent1">
                    <a:lumMod val="75000"/>
                  </a:schemeClr>
                </a:solidFill>
                <a:latin typeface="+mn-lt"/>
                <a:cs typeface="+mn-cs"/>
              </a:rPr>
              <a:t>Préparation</a:t>
            </a:r>
            <a:r>
              <a:rPr lang="fr-FR" altLang="fr-FR" dirty="0">
                <a:solidFill>
                  <a:schemeClr val="accent1">
                    <a:lumMod val="75000"/>
                  </a:schemeClr>
                </a:solidFill>
                <a:effectLst>
                  <a:outerShdw blurRad="38100" dist="38100" dir="2700000" algn="tl">
                    <a:srgbClr val="FFFFFF"/>
                  </a:outerShdw>
                </a:effectLst>
                <a:latin typeface="+mn-lt"/>
                <a:cs typeface="+mn-cs"/>
              </a:rPr>
              <a:t> :  </a:t>
            </a:r>
          </a:p>
          <a:p>
            <a:pPr marL="256540" indent="-255270">
              <a:lnSpc>
                <a:spcPct val="95000"/>
              </a:lnSpc>
              <a:spcAft>
                <a:spcPts val="1077"/>
              </a:spcAft>
              <a:buSzPct val="100000"/>
              <a:defRPr/>
            </a:pPr>
            <a:r>
              <a:rPr lang="fr-FR" altLang="fr-FR" dirty="0">
                <a:solidFill>
                  <a:schemeClr val="tx1"/>
                </a:solidFill>
                <a:effectLst>
                  <a:outerShdw blurRad="38100" dist="38100" dir="2700000" algn="tl">
                    <a:srgbClr val="FFFFFF"/>
                  </a:outerShdw>
                </a:effectLst>
                <a:latin typeface="+mn-lt"/>
                <a:cs typeface="+mn-cs"/>
              </a:rPr>
              <a:t>			</a:t>
            </a:r>
            <a:r>
              <a:rPr lang="fr-FR" altLang="fr-FR" sz="2000" dirty="0">
                <a:solidFill>
                  <a:schemeClr val="tx1"/>
                </a:solidFill>
                <a:effectLst>
                  <a:outerShdw blurRad="38100" dist="38100" dir="2700000" algn="tl">
                    <a:srgbClr val="FFFFFF"/>
                  </a:outerShdw>
                </a:effectLst>
                <a:latin typeface="+mn-lt"/>
                <a:cs typeface="+mn-cs"/>
              </a:rPr>
              <a:t>* 4h de cours/semaine 	</a:t>
            </a:r>
          </a:p>
          <a:p>
            <a:pPr marL="256540" indent="-255270">
              <a:lnSpc>
                <a:spcPct val="95000"/>
              </a:lnSpc>
              <a:spcAft>
                <a:spcPts val="1077"/>
              </a:spcAft>
              <a:buSzPct val="100000"/>
              <a:defRPr/>
            </a:pPr>
            <a:r>
              <a:rPr lang="fr-FR" altLang="fr-FR" sz="2000" dirty="0">
                <a:solidFill>
                  <a:schemeClr val="tx1"/>
                </a:solidFill>
                <a:effectLst>
                  <a:outerShdw blurRad="38100" dist="38100" dir="2700000" algn="tl">
                    <a:srgbClr val="FFFFFF"/>
                  </a:outerShdw>
                </a:effectLst>
                <a:latin typeface="+mn-lt"/>
                <a:cs typeface="+mn-cs"/>
              </a:rPr>
              <a:t>			* Deux « bacs blancs » écrits: le 11 décembre et le 2 avril </a:t>
            </a:r>
          </a:p>
          <a:p>
            <a:pPr marL="256540" indent="-255270">
              <a:lnSpc>
                <a:spcPct val="95000"/>
              </a:lnSpc>
              <a:spcAft>
                <a:spcPts val="1077"/>
              </a:spcAft>
              <a:buSzPct val="100000"/>
              <a:defRPr/>
            </a:pPr>
            <a:r>
              <a:rPr lang="fr-FR" altLang="fr-FR" sz="2000" dirty="0">
                <a:solidFill>
                  <a:schemeClr val="tx1"/>
                </a:solidFill>
                <a:effectLst>
                  <a:outerShdw blurRad="38100" dist="38100" dir="2700000" algn="tl">
                    <a:srgbClr val="FFFFFF"/>
                  </a:outerShdw>
                </a:effectLst>
                <a:latin typeface="+mn-lt"/>
                <a:cs typeface="+mn-cs"/>
              </a:rPr>
              <a:t>         * Deux « bacs blancs » oraux: le 15 Novembre</a:t>
            </a:r>
            <a:r>
              <a:rPr lang="fr-FR" altLang="fr-FR" sz="2000" dirty="0">
                <a:solidFill>
                  <a:schemeClr val="accent1">
                    <a:lumMod val="75000"/>
                  </a:schemeClr>
                </a:solidFill>
                <a:effectLst>
                  <a:outerShdw blurRad="38100" dist="38100" dir="2700000" algn="tl">
                    <a:srgbClr val="FFFFFF"/>
                  </a:outerShdw>
                </a:effectLst>
                <a:latin typeface="+mn-lt"/>
                <a:cs typeface="+mn-cs"/>
              </a:rPr>
              <a:t> </a:t>
            </a:r>
            <a:r>
              <a:rPr lang="fr-FR" altLang="fr-FR" sz="2000" dirty="0">
                <a:solidFill>
                  <a:schemeClr val="tx1"/>
                </a:solidFill>
                <a:effectLst>
                  <a:outerShdw blurRad="38100" dist="38100" dir="2700000" algn="tl">
                    <a:srgbClr val="FFFFFF"/>
                  </a:outerShdw>
                </a:effectLst>
                <a:latin typeface="+mn-lt"/>
                <a:cs typeface="+mn-cs"/>
              </a:rPr>
              <a:t>et en mai</a:t>
            </a:r>
          </a:p>
          <a:p>
            <a:pPr marL="256540" indent="-255270">
              <a:lnSpc>
                <a:spcPct val="95000"/>
              </a:lnSpc>
              <a:spcAft>
                <a:spcPts val="1077"/>
              </a:spcAft>
              <a:buSzPct val="100000"/>
              <a:defRPr/>
            </a:pPr>
            <a:r>
              <a:rPr lang="fr-FR" altLang="fr-FR" dirty="0">
                <a:solidFill>
                  <a:schemeClr val="tx1"/>
                </a:solidFill>
                <a:effectLst>
                  <a:outerShdw blurRad="38100" dist="38100" dir="2700000" algn="tl">
                    <a:srgbClr val="FFFFFF"/>
                  </a:outerShdw>
                </a:effectLst>
                <a:latin typeface="+mn-lt"/>
                <a:cs typeface="+mn-cs"/>
              </a:rPr>
              <a:t>   </a:t>
            </a:r>
            <a:r>
              <a:rPr lang="fr-FR" altLang="fr-FR" b="1" dirty="0">
                <a:solidFill>
                  <a:srgbClr val="FF0000"/>
                </a:solidFill>
                <a:effectLst>
                  <a:outerShdw blurRad="38100" dist="38100" dir="2700000" algn="tl">
                    <a:srgbClr val="FFFFFF"/>
                  </a:outerShdw>
                </a:effectLst>
                <a:latin typeface="+mn-lt"/>
                <a:cs typeface="+mn-cs"/>
              </a:rPr>
              <a:t>Inscription sur Cyclades sous la responsabilité des parents Dates et modalités imposées par le rectorat, notifiées sur une feuille remise aux élèves et à conserver jusqu’à la fin du lycée.</a:t>
            </a:r>
          </a:p>
          <a:p>
            <a:pPr marL="256540" indent="-255270">
              <a:lnSpc>
                <a:spcPct val="95000"/>
              </a:lnSpc>
              <a:spcAft>
                <a:spcPts val="1077"/>
              </a:spcAft>
              <a:buSzPct val="100000"/>
              <a:defRPr/>
            </a:pPr>
            <a:r>
              <a:rPr lang="fr-FR" altLang="fr-FR" b="1" dirty="0">
                <a:solidFill>
                  <a:srgbClr val="FF0000"/>
                </a:solidFill>
                <a:effectLst>
                  <a:outerShdw blurRad="38100" dist="38100" dir="2700000" algn="tl">
                    <a:srgbClr val="FFFFFF"/>
                  </a:outerShdw>
                </a:effectLst>
                <a:latin typeface="+mn-lt"/>
                <a:cs typeface="+mn-cs"/>
              </a:rPr>
              <a:t> </a:t>
            </a:r>
          </a:p>
          <a:p>
            <a:pPr marL="256540" indent="-255270">
              <a:lnSpc>
                <a:spcPct val="95000"/>
              </a:lnSpc>
              <a:spcAft>
                <a:spcPts val="1077"/>
              </a:spcAft>
              <a:buSzPct val="100000"/>
              <a:defRPr/>
            </a:pPr>
            <a:r>
              <a:rPr lang="fr-FR" altLang="fr-FR" sz="2000" dirty="0">
                <a:solidFill>
                  <a:schemeClr val="tx1"/>
                </a:solidFill>
                <a:effectLst>
                  <a:outerShdw blurRad="38100" dist="38100" dir="2700000" algn="tl">
                    <a:srgbClr val="FFFFFF"/>
                  </a:outerShdw>
                </a:effectLst>
                <a:latin typeface="+mn-lt"/>
                <a:cs typeface="+mn-cs"/>
              </a:rPr>
              <a:t>             </a:t>
            </a:r>
          </a:p>
          <a:p>
            <a:pPr marL="257175" indent="-254000">
              <a:lnSpc>
                <a:spcPct val="95000"/>
              </a:lnSpc>
              <a:spcAft>
                <a:spcPts val="1077"/>
              </a:spcAft>
              <a:buSzPct val="100000"/>
              <a:defRPr/>
            </a:pPr>
            <a:endParaRPr lang="fr-FR" altLang="fr-FR" sz="2000" dirty="0">
              <a:solidFill>
                <a:srgbClr val="E6E6E6"/>
              </a:solidFill>
            </a:endParaRPr>
          </a:p>
        </p:txBody>
      </p:sp>
      <p:sp>
        <p:nvSpPr>
          <p:cNvPr id="3076" name="ZoneTexte 1">
            <a:extLst>
              <a:ext uri="{FF2B5EF4-FFF2-40B4-BE49-F238E27FC236}">
                <a16:creationId xmlns:a16="http://schemas.microsoft.com/office/drawing/2014/main" id="{AE751EE5-2DF2-46CA-B305-1CC327E2567C}"/>
              </a:ext>
            </a:extLst>
          </p:cNvPr>
          <p:cNvSpPr txBox="1">
            <a:spLocks noChangeArrowheads="1"/>
          </p:cNvSpPr>
          <p:nvPr/>
        </p:nvSpPr>
        <p:spPr bwMode="auto">
          <a:xfrm>
            <a:off x="6749030" y="625267"/>
            <a:ext cx="1074112" cy="30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FR" altLang="fr-FR" sz="1361" dirty="0"/>
          </a:p>
        </p:txBody>
      </p:sp>
      <p:sp>
        <p:nvSpPr>
          <p:cNvPr id="7" name="ZoneTexte 6">
            <a:extLst>
              <a:ext uri="{FF2B5EF4-FFF2-40B4-BE49-F238E27FC236}">
                <a16:creationId xmlns:a16="http://schemas.microsoft.com/office/drawing/2014/main" id="{8C347CA7-6BC5-4952-9394-96310D2B850C}"/>
              </a:ext>
            </a:extLst>
          </p:cNvPr>
          <p:cNvSpPr txBox="1"/>
          <p:nvPr/>
        </p:nvSpPr>
        <p:spPr>
          <a:xfrm>
            <a:off x="251520" y="193204"/>
            <a:ext cx="3910109" cy="646331"/>
          </a:xfrm>
          <a:prstGeom prst="rect">
            <a:avLst/>
          </a:prstGeom>
          <a:noFill/>
          <a:ln>
            <a:noFill/>
          </a:ln>
        </p:spPr>
        <p:txBody>
          <a:bodyPr wrap="none" rtlCol="0">
            <a:spAutoFit/>
          </a:bodyPr>
          <a:lstStyle/>
          <a:p>
            <a:pPr marL="357188" indent="-357188">
              <a:buClr>
                <a:srgbClr val="007FC5"/>
              </a:buClr>
              <a:buFont typeface="Wingdings" pitchFamily="2" charset="2"/>
              <a:buChar char="§"/>
            </a:pPr>
            <a:r>
              <a:rPr lang="fr-FR" sz="3600" b="1" dirty="0">
                <a:ln w="12700">
                  <a:noFill/>
                  <a:prstDash val="solid"/>
                </a:ln>
                <a:solidFill>
                  <a:schemeClr val="accent1">
                    <a:lumMod val="75000"/>
                  </a:schemeClr>
                </a:solidFill>
              </a:rPr>
              <a:t>Le français en 1</a:t>
            </a:r>
            <a:r>
              <a:rPr lang="fr-FR" sz="3600" b="1" baseline="30000" dirty="0">
                <a:ln w="12700">
                  <a:noFill/>
                  <a:prstDash val="solid"/>
                </a:ln>
                <a:solidFill>
                  <a:schemeClr val="accent1">
                    <a:lumMod val="75000"/>
                  </a:schemeClr>
                </a:solidFill>
              </a:rPr>
              <a:t>ère</a:t>
            </a:r>
            <a:endParaRPr lang="fr-FR" sz="3600" b="1" dirty="0">
              <a:ln w="12700">
                <a:noFill/>
                <a:prstDash val="solid"/>
              </a:ln>
              <a:solidFill>
                <a:schemeClr val="accent1">
                  <a:lumMod val="75000"/>
                </a:schemeClr>
              </a:solidFill>
            </a:endParaRPr>
          </a:p>
        </p:txBody>
      </p:sp>
      <p:sp>
        <p:nvSpPr>
          <p:cNvPr id="8" name="Pentagone 17">
            <a:extLst>
              <a:ext uri="{FF2B5EF4-FFF2-40B4-BE49-F238E27FC236}">
                <a16:creationId xmlns:a16="http://schemas.microsoft.com/office/drawing/2014/main" id="{E8B650CD-3E0E-4D24-8674-E8FB21797E63}"/>
              </a:ext>
            </a:extLst>
          </p:cNvPr>
          <p:cNvSpPr/>
          <p:nvPr/>
        </p:nvSpPr>
        <p:spPr>
          <a:xfrm flipV="1">
            <a:off x="0" y="766770"/>
            <a:ext cx="4572000" cy="45719"/>
          </a:xfrm>
          <a:prstGeom prst="homePlate">
            <a:avLst/>
          </a:prstGeom>
          <a:solidFill>
            <a:schemeClr val="accent2">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Picture 2" descr="Saint François Xavier Vannes : Lycée, Section européenne : Allemand,  Anglais, Espagnol"/>
          <p:cNvPicPr>
            <a:picLocks noChangeAspect="1" noChangeArrowheads="1"/>
          </p:cNvPicPr>
          <p:nvPr/>
        </p:nvPicPr>
        <p:blipFill>
          <a:blip r:embed="rId3" cstate="print"/>
          <a:srcRect/>
          <a:stretch>
            <a:fillRect/>
          </a:stretch>
        </p:blipFill>
        <p:spPr bwMode="auto">
          <a:xfrm>
            <a:off x="8286776" y="4877159"/>
            <a:ext cx="857224" cy="857225"/>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fill="hold" nodeType="clickEffect">
                                  <p:stCondLst>
                                    <p:cond delay="0"/>
                                  </p:stCondLst>
                                  <p:childTnLst>
                                    <p:set>
                                      <p:cBhvr additive="repl">
                                        <p:cTn id="6" dur="1" fill="hold">
                                          <p:stCondLst>
                                            <p:cond delay="0"/>
                                          </p:stCondLst>
                                        </p:cTn>
                                        <p:tgtEl>
                                          <p:spTgt spid="3074">
                                            <p:txEl>
                                              <p:pRg st="0" end="0"/>
                                            </p:txEl>
                                          </p:spTgt>
                                        </p:tgtEl>
                                        <p:attrNameLst>
                                          <p:attrName>style.visibility</p:attrName>
                                        </p:attrNameLst>
                                      </p:cBhvr>
                                      <p:to>
                                        <p:strVal val="visible"/>
                                      </p:to>
                                    </p:set>
                                    <p:animEffect transition="in" filter="fade">
                                      <p:cBhvr additive="repl">
                                        <p:cTn id="7" dur="2000"/>
                                        <p:tgtEl>
                                          <p:spTgt spid="30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074">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3074">
                                            <p:txEl>
                                              <p:pRg st="2" end="2"/>
                                            </p:txEl>
                                          </p:spTgt>
                                        </p:tgtEl>
                                        <p:attrNameLst>
                                          <p:attrName>style.visibility</p:attrName>
                                        </p:attrNameLst>
                                      </p:cBhvr>
                                      <p:to>
                                        <p:strVal val="visible"/>
                                      </p:to>
                                    </p:set>
                                    <p:anim calcmode="lin" valueType="num">
                                      <p:cBhvr additive="base">
                                        <p:cTn id="16" dur="500"/>
                                        <p:tgtEl>
                                          <p:spTgt spid="3074">
                                            <p:txEl>
                                              <p:pRg st="2" end="2"/>
                                            </p:txEl>
                                          </p:spTgt>
                                        </p:tgtEl>
                                        <p:attrNameLst>
                                          <p:attrName>ppt_y</p:attrName>
                                        </p:attrNameLst>
                                      </p:cBhvr>
                                      <p:tavLst>
                                        <p:tav tm="0">
                                          <p:val>
                                            <p:strVal val="#ppt_y+#ppt_h*1.125000"/>
                                          </p:val>
                                        </p:tav>
                                        <p:tav tm="100000">
                                          <p:val>
                                            <p:strVal val="#ppt_y"/>
                                          </p:val>
                                        </p:tav>
                                      </p:tavLst>
                                    </p:anim>
                                    <p:animEffect transition="in" filter="wipe(up)">
                                      <p:cBhvr>
                                        <p:cTn id="17" dur="500"/>
                                        <p:tgtEl>
                                          <p:spTgt spid="307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nodeType="clickEffect">
                                  <p:stCondLst>
                                    <p:cond delay="0"/>
                                  </p:stCondLst>
                                  <p:childTnLst>
                                    <p:set>
                                      <p:cBhvr>
                                        <p:cTn id="21" dur="1" fill="hold">
                                          <p:stCondLst>
                                            <p:cond delay="0"/>
                                          </p:stCondLst>
                                        </p:cTn>
                                        <p:tgtEl>
                                          <p:spTgt spid="3074">
                                            <p:txEl>
                                              <p:pRg st="3" end="3"/>
                                            </p:txEl>
                                          </p:spTgt>
                                        </p:tgtEl>
                                        <p:attrNameLst>
                                          <p:attrName>style.visibility</p:attrName>
                                        </p:attrNameLst>
                                      </p:cBhvr>
                                      <p:to>
                                        <p:strVal val="visible"/>
                                      </p:to>
                                    </p:set>
                                    <p:anim calcmode="lin" valueType="num">
                                      <p:cBhvr>
                                        <p:cTn id="22" dur="1000" fill="hold"/>
                                        <p:tgtEl>
                                          <p:spTgt spid="3074">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3074">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07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3074">
                                            <p:txEl>
                                              <p:pRg st="4" end="4"/>
                                            </p:txEl>
                                          </p:spTgt>
                                        </p:tgtEl>
                                        <p:attrNameLst>
                                          <p:attrName>style.visibility</p:attrName>
                                        </p:attrNameLst>
                                      </p:cBhvr>
                                      <p:to>
                                        <p:strVal val="visible"/>
                                      </p:to>
                                    </p:set>
                                    <p:anim calcmode="lin" valueType="num">
                                      <p:cBhvr>
                                        <p:cTn id="29" dur="1000" fill="hold"/>
                                        <p:tgtEl>
                                          <p:spTgt spid="3074">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3074">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307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3074">
                                            <p:txEl>
                                              <p:pRg st="5" end="5"/>
                                            </p:txEl>
                                          </p:spTgt>
                                        </p:tgtEl>
                                        <p:attrNameLst>
                                          <p:attrName>style.visibility</p:attrName>
                                        </p:attrNameLst>
                                      </p:cBhvr>
                                      <p:to>
                                        <p:strVal val="visible"/>
                                      </p:to>
                                    </p:set>
                                    <p:anim calcmode="lin" valueType="num">
                                      <p:cBhvr>
                                        <p:cTn id="36" dur="1000" fill="hold"/>
                                        <p:tgtEl>
                                          <p:spTgt spid="3074">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3074">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307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3074">
                                            <p:txEl>
                                              <p:pRg st="6" end="6"/>
                                            </p:txEl>
                                          </p:spTgt>
                                        </p:tgtEl>
                                        <p:attrNameLst>
                                          <p:attrName>style.visibility</p:attrName>
                                        </p:attrNameLst>
                                      </p:cBhvr>
                                      <p:to>
                                        <p:strVal val="visible"/>
                                      </p:to>
                                    </p:set>
                                    <p:anim calcmode="lin" valueType="num">
                                      <p:cBhvr>
                                        <p:cTn id="43" dur="1000" fill="hold"/>
                                        <p:tgtEl>
                                          <p:spTgt spid="3074">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3074">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3074">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nodeType="clickEffect">
                                  <p:stCondLst>
                                    <p:cond delay="0"/>
                                  </p:stCondLst>
                                  <p:childTnLst>
                                    <p:set>
                                      <p:cBhvr>
                                        <p:cTn id="49" dur="1" fill="hold">
                                          <p:stCondLst>
                                            <p:cond delay="0"/>
                                          </p:stCondLst>
                                        </p:cTn>
                                        <p:tgtEl>
                                          <p:spTgt spid="3074">
                                            <p:txEl>
                                              <p:pRg st="7" end="7"/>
                                            </p:txEl>
                                          </p:spTgt>
                                        </p:tgtEl>
                                        <p:attrNameLst>
                                          <p:attrName>style.visibility</p:attrName>
                                        </p:attrNameLst>
                                      </p:cBhvr>
                                      <p:to>
                                        <p:strVal val="visible"/>
                                      </p:to>
                                    </p:set>
                                    <p:anim calcmode="lin" valueType="num">
                                      <p:cBhvr>
                                        <p:cTn id="50" dur="1000" fill="hold"/>
                                        <p:tgtEl>
                                          <p:spTgt spid="3074">
                                            <p:txEl>
                                              <p:pRg st="7" end="7"/>
                                            </p:txEl>
                                          </p:spTgt>
                                        </p:tgtEl>
                                        <p:attrNameLst>
                                          <p:attrName>ppt_w</p:attrName>
                                        </p:attrNameLst>
                                      </p:cBhvr>
                                      <p:tavLst>
                                        <p:tav tm="0">
                                          <p:val>
                                            <p:strVal val="#ppt_w*0.70"/>
                                          </p:val>
                                        </p:tav>
                                        <p:tav tm="100000">
                                          <p:val>
                                            <p:strVal val="#ppt_w"/>
                                          </p:val>
                                        </p:tav>
                                      </p:tavLst>
                                    </p:anim>
                                    <p:anim calcmode="lin" valueType="num">
                                      <p:cBhvr>
                                        <p:cTn id="51" dur="1000" fill="hold"/>
                                        <p:tgtEl>
                                          <p:spTgt spid="3074">
                                            <p:txEl>
                                              <p:pRg st="7" end="7"/>
                                            </p:txEl>
                                          </p:spTgt>
                                        </p:tgtEl>
                                        <p:attrNameLst>
                                          <p:attrName>ppt_h</p:attrName>
                                        </p:attrNameLst>
                                      </p:cBhvr>
                                      <p:tavLst>
                                        <p:tav tm="0">
                                          <p:val>
                                            <p:strVal val="#ppt_h"/>
                                          </p:val>
                                        </p:tav>
                                        <p:tav tm="100000">
                                          <p:val>
                                            <p:strVal val="#ppt_h"/>
                                          </p:val>
                                        </p:tav>
                                      </p:tavLst>
                                    </p:anim>
                                    <p:animEffect transition="in" filter="fade">
                                      <p:cBhvr>
                                        <p:cTn id="52" dur="1000"/>
                                        <p:tgtEl>
                                          <p:spTgt spid="3074">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nodeType="clickEffect">
                                  <p:stCondLst>
                                    <p:cond delay="0"/>
                                  </p:stCondLst>
                                  <p:childTnLst>
                                    <p:set>
                                      <p:cBhvr>
                                        <p:cTn id="56" dur="1" fill="hold">
                                          <p:stCondLst>
                                            <p:cond delay="0"/>
                                          </p:stCondLst>
                                        </p:cTn>
                                        <p:tgtEl>
                                          <p:spTgt spid="3074">
                                            <p:txEl>
                                              <p:pRg st="8" end="8"/>
                                            </p:txEl>
                                          </p:spTgt>
                                        </p:tgtEl>
                                        <p:attrNameLst>
                                          <p:attrName>style.visibility</p:attrName>
                                        </p:attrNameLst>
                                      </p:cBhvr>
                                      <p:to>
                                        <p:strVal val="visible"/>
                                      </p:to>
                                    </p:set>
                                    <p:anim calcmode="lin" valueType="num">
                                      <p:cBhvr>
                                        <p:cTn id="57" dur="1000" fill="hold"/>
                                        <p:tgtEl>
                                          <p:spTgt spid="3074">
                                            <p:txEl>
                                              <p:pRg st="8" end="8"/>
                                            </p:txEl>
                                          </p:spTgt>
                                        </p:tgtEl>
                                        <p:attrNameLst>
                                          <p:attrName>ppt_w</p:attrName>
                                        </p:attrNameLst>
                                      </p:cBhvr>
                                      <p:tavLst>
                                        <p:tav tm="0">
                                          <p:val>
                                            <p:strVal val="#ppt_w*0.70"/>
                                          </p:val>
                                        </p:tav>
                                        <p:tav tm="100000">
                                          <p:val>
                                            <p:strVal val="#ppt_w"/>
                                          </p:val>
                                        </p:tav>
                                      </p:tavLst>
                                    </p:anim>
                                    <p:anim calcmode="lin" valueType="num">
                                      <p:cBhvr>
                                        <p:cTn id="58" dur="1000" fill="hold"/>
                                        <p:tgtEl>
                                          <p:spTgt spid="3074">
                                            <p:txEl>
                                              <p:pRg st="8" end="8"/>
                                            </p:txEl>
                                          </p:spTgt>
                                        </p:tgtEl>
                                        <p:attrNameLst>
                                          <p:attrName>ppt_h</p:attrName>
                                        </p:attrNameLst>
                                      </p:cBhvr>
                                      <p:tavLst>
                                        <p:tav tm="0">
                                          <p:val>
                                            <p:strVal val="#ppt_h"/>
                                          </p:val>
                                        </p:tav>
                                        <p:tav tm="100000">
                                          <p:val>
                                            <p:strVal val="#ppt_h"/>
                                          </p:val>
                                        </p:tav>
                                      </p:tavLst>
                                    </p:anim>
                                    <p:animEffect transition="in" filter="fade">
                                      <p:cBhvr>
                                        <p:cTn id="59" dur="1000"/>
                                        <p:tgtEl>
                                          <p:spTgt spid="307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Rectangle 16">
            <a:extLst>
              <a:ext uri="{FF2B5EF4-FFF2-40B4-BE49-F238E27FC236}">
                <a16:creationId xmlns:a16="http://schemas.microsoft.com/office/drawing/2014/main" id="{115E1483-DE12-45EE-8B8D-9D524DA7F61D}"/>
              </a:ext>
            </a:extLst>
          </p:cNvPr>
          <p:cNvSpPr>
            <a:spLocks noChangeArrowheads="1"/>
          </p:cNvSpPr>
          <p:nvPr/>
        </p:nvSpPr>
        <p:spPr bwMode="auto">
          <a:xfrm>
            <a:off x="2442977" y="1011959"/>
            <a:ext cx="137472" cy="809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8039" tIns="0" rIns="68039" bIns="0" anchor="ctr">
            <a:spAutoFit/>
          </a:bodyPr>
          <a:lstStyle>
            <a:lvl1pPr>
              <a:lnSpc>
                <a:spcPct val="95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E6E6E6"/>
                </a:solidFill>
                <a:latin typeface="Times New Roman" panose="02020603050405020304" pitchFamily="18" charset="0"/>
                <a:cs typeface="msmincho" charset="0"/>
              </a:defRPr>
            </a:lvl1pPr>
            <a:lvl2pPr>
              <a:lnSpc>
                <a:spcPct val="95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E6E6E6"/>
                </a:solidFill>
                <a:latin typeface="Times New Roman" panose="02020603050405020304" pitchFamily="18" charset="0"/>
                <a:cs typeface="msmincho" charset="0"/>
              </a:defRPr>
            </a:lvl2pPr>
            <a:lvl3pPr>
              <a:lnSpc>
                <a:spcPct val="95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E6E6E6"/>
                </a:solidFill>
                <a:latin typeface="Times New Roman" panose="02020603050405020304" pitchFamily="18" charset="0"/>
                <a:cs typeface="msmincho" charset="0"/>
              </a:defRPr>
            </a:lvl3pPr>
            <a:lvl4pPr>
              <a:lnSpc>
                <a:spcPct val="95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E6E6E6"/>
                </a:solidFill>
                <a:latin typeface="Times New Roman" panose="02020603050405020304" pitchFamily="18" charset="0"/>
                <a:cs typeface="msmincho" charset="0"/>
              </a:defRPr>
            </a:lvl4pPr>
            <a:lvl5pPr>
              <a:lnSpc>
                <a:spcPct val="95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E6E6E6"/>
                </a:solidFill>
                <a:latin typeface="Times New Roman" panose="02020603050405020304" pitchFamily="18" charset="0"/>
                <a:cs typeface="msmincho" charset="0"/>
              </a:defRPr>
            </a:lvl5pPr>
            <a:lvl6pPr marL="2514600" indent="-228600" defTabSz="449263" eaLnBrk="0" fontAlgn="base" hangingPunct="0">
              <a:lnSpc>
                <a:spcPct val="95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E6E6E6"/>
                </a:solidFill>
                <a:latin typeface="Times New Roman" panose="02020603050405020304" pitchFamily="18" charset="0"/>
                <a:cs typeface="msmincho" charset="0"/>
              </a:defRPr>
            </a:lvl6pPr>
            <a:lvl7pPr marL="2971800" indent="-228600" defTabSz="449263" eaLnBrk="0" fontAlgn="base" hangingPunct="0">
              <a:lnSpc>
                <a:spcPct val="95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E6E6E6"/>
                </a:solidFill>
                <a:latin typeface="Times New Roman" panose="02020603050405020304" pitchFamily="18" charset="0"/>
                <a:cs typeface="msmincho" charset="0"/>
              </a:defRPr>
            </a:lvl7pPr>
            <a:lvl8pPr marL="3429000" indent="-228600" defTabSz="449263" eaLnBrk="0" fontAlgn="base" hangingPunct="0">
              <a:lnSpc>
                <a:spcPct val="95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E6E6E6"/>
                </a:solidFill>
                <a:latin typeface="Times New Roman" panose="02020603050405020304" pitchFamily="18" charset="0"/>
                <a:cs typeface="msmincho" charset="0"/>
              </a:defRPr>
            </a:lvl8pPr>
            <a:lvl9pPr marL="3886200" indent="-228600" defTabSz="449263" eaLnBrk="0" fontAlgn="base" hangingPunct="0">
              <a:lnSpc>
                <a:spcPct val="95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E6E6E6"/>
                </a:solidFill>
                <a:latin typeface="Times New Roman" panose="02020603050405020304" pitchFamily="18" charset="0"/>
                <a:cs typeface="msmincho" charset="0"/>
              </a:defRPr>
            </a:lvl9pPr>
          </a:lstStyle>
          <a:p>
            <a:pPr eaLnBrk="1">
              <a:spcAft>
                <a:spcPct val="0"/>
              </a:spcAft>
              <a:buClrTx/>
              <a:buFontTx/>
              <a:buNone/>
            </a:pPr>
            <a:br>
              <a:rPr lang="en-GB" altLang="fr-FR" sz="1814" dirty="0">
                <a:solidFill>
                  <a:srgbClr val="FFFFFF"/>
                </a:solidFill>
              </a:rPr>
            </a:br>
            <a:endParaRPr lang="en-GB" altLang="fr-FR" sz="1814" dirty="0">
              <a:solidFill>
                <a:srgbClr val="FFFFFF"/>
              </a:solidFill>
            </a:endParaRPr>
          </a:p>
          <a:p>
            <a:pPr eaLnBrk="1">
              <a:lnSpc>
                <a:spcPct val="100000"/>
              </a:lnSpc>
              <a:spcAft>
                <a:spcPct val="0"/>
              </a:spcAft>
              <a:buClrTx/>
              <a:buFontTx/>
              <a:buNone/>
            </a:pPr>
            <a:endParaRPr lang="en-GB" altLang="fr-FR" sz="1814" dirty="0">
              <a:solidFill>
                <a:srgbClr val="FFFFFF"/>
              </a:solidFill>
            </a:endParaRPr>
          </a:p>
        </p:txBody>
      </p:sp>
      <p:sp>
        <p:nvSpPr>
          <p:cNvPr id="6" name="ZoneTexte 5">
            <a:extLst>
              <a:ext uri="{FF2B5EF4-FFF2-40B4-BE49-F238E27FC236}">
                <a16:creationId xmlns:a16="http://schemas.microsoft.com/office/drawing/2014/main" id="{6D297AD4-AD95-4E21-962D-13754C235047}"/>
              </a:ext>
            </a:extLst>
          </p:cNvPr>
          <p:cNvSpPr txBox="1"/>
          <p:nvPr/>
        </p:nvSpPr>
        <p:spPr>
          <a:xfrm>
            <a:off x="251520" y="193204"/>
            <a:ext cx="4455387" cy="646331"/>
          </a:xfrm>
          <a:prstGeom prst="rect">
            <a:avLst/>
          </a:prstGeom>
          <a:noFill/>
          <a:ln>
            <a:noFill/>
          </a:ln>
        </p:spPr>
        <p:txBody>
          <a:bodyPr wrap="none" rtlCol="0">
            <a:spAutoFit/>
          </a:bodyPr>
          <a:lstStyle/>
          <a:p>
            <a:pPr marL="357188" indent="-357188">
              <a:buClr>
                <a:srgbClr val="007FC5"/>
              </a:buClr>
              <a:buFont typeface="Wingdings" pitchFamily="2" charset="2"/>
              <a:buChar char="§"/>
            </a:pPr>
            <a:r>
              <a:rPr lang="fr-FR" sz="3600" b="1" dirty="0">
                <a:ln w="12700">
                  <a:noFill/>
                  <a:prstDash val="solid"/>
                </a:ln>
                <a:solidFill>
                  <a:schemeClr val="accent1">
                    <a:lumMod val="75000"/>
                  </a:schemeClr>
                </a:solidFill>
              </a:rPr>
              <a:t>Le bac de français</a:t>
            </a:r>
            <a:endParaRPr lang="fr-FR" sz="2800" b="1" cap="small" dirty="0">
              <a:ln w="12700">
                <a:noFill/>
                <a:prstDash val="solid"/>
              </a:ln>
              <a:solidFill>
                <a:schemeClr val="accent1">
                  <a:lumMod val="75000"/>
                </a:schemeClr>
              </a:solidFill>
            </a:endParaRPr>
          </a:p>
        </p:txBody>
      </p:sp>
      <p:sp>
        <p:nvSpPr>
          <p:cNvPr id="7" name="Pentagone 17">
            <a:extLst>
              <a:ext uri="{FF2B5EF4-FFF2-40B4-BE49-F238E27FC236}">
                <a16:creationId xmlns:a16="http://schemas.microsoft.com/office/drawing/2014/main" id="{A6C85132-81BC-4CD6-BBCC-9E1EEF3C9151}"/>
              </a:ext>
            </a:extLst>
          </p:cNvPr>
          <p:cNvSpPr/>
          <p:nvPr/>
        </p:nvSpPr>
        <p:spPr>
          <a:xfrm flipV="1">
            <a:off x="35582" y="769431"/>
            <a:ext cx="4556780" cy="70104"/>
          </a:xfrm>
          <a:prstGeom prst="homePlate">
            <a:avLst/>
          </a:prstGeom>
          <a:solidFill>
            <a:schemeClr val="accent2">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Text Box 2">
            <a:extLst>
              <a:ext uri="{FF2B5EF4-FFF2-40B4-BE49-F238E27FC236}">
                <a16:creationId xmlns:a16="http://schemas.microsoft.com/office/drawing/2014/main" id="{9042A2E9-3E03-44E5-8758-05D9201C19F8}"/>
              </a:ext>
            </a:extLst>
          </p:cNvPr>
          <p:cNvSpPr txBox="1">
            <a:spLocks noChangeArrowheads="1"/>
          </p:cNvSpPr>
          <p:nvPr/>
        </p:nvSpPr>
        <p:spPr bwMode="auto">
          <a:xfrm>
            <a:off x="142844" y="1000112"/>
            <a:ext cx="8640960" cy="358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241" rIns="0" bIns="0" anchor="t"/>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Times New Roman" panose="02020603050405020304" pitchFamily="18" charset="0"/>
                <a:cs typeface="msmincho" charset="0"/>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Times New Roman" panose="02020603050405020304" pitchFamily="18" charset="0"/>
                <a:cs typeface="msmincho" charset="0"/>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Times New Roman" panose="02020603050405020304" pitchFamily="18" charset="0"/>
                <a:cs typeface="msmincho" charset="0"/>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Times New Roman" panose="02020603050405020304" pitchFamily="18" charset="0"/>
                <a:cs typeface="msmincho" charset="0"/>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Times New Roman" panose="02020603050405020304" pitchFamily="18" charset="0"/>
                <a:cs typeface="msmincho"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Times New Roman" panose="02020603050405020304" pitchFamily="18" charset="0"/>
                <a:cs typeface="msmincho"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Times New Roman" panose="02020603050405020304" pitchFamily="18" charset="0"/>
                <a:cs typeface="msmincho"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Times New Roman" panose="02020603050405020304" pitchFamily="18" charset="0"/>
                <a:cs typeface="msmincho"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Times New Roman" panose="02020603050405020304" pitchFamily="18" charset="0"/>
                <a:cs typeface="msmincho" charset="0"/>
              </a:defRPr>
            </a:lvl9pPr>
          </a:lstStyle>
          <a:p>
            <a:pPr marL="628650" lvl="0" indent="-571500" fontAlgn="base">
              <a:lnSpc>
                <a:spcPct val="95000"/>
              </a:lnSpc>
              <a:spcBef>
                <a:spcPct val="0"/>
              </a:spcBef>
              <a:spcAft>
                <a:spcPts val="1077"/>
              </a:spcAft>
              <a:buClr>
                <a:srgbClr val="007FC5"/>
              </a:buClr>
              <a:buSzPct val="100000"/>
              <a:defRPr/>
            </a:pPr>
            <a:r>
              <a:rPr lang="fr-FR" altLang="fr-FR" sz="2800" b="1" cap="small" dirty="0">
                <a:ln w="12700">
                  <a:noFill/>
                  <a:prstDash val="solid"/>
                </a:ln>
                <a:solidFill>
                  <a:schemeClr val="accent1">
                    <a:lumMod val="75000"/>
                  </a:schemeClr>
                </a:solidFill>
                <a:latin typeface="+mn-lt"/>
                <a:cs typeface="+mn-cs"/>
              </a:rPr>
              <a:t>L’écrit.</a:t>
            </a:r>
          </a:p>
          <a:p>
            <a:pPr marL="628650" lvl="0" indent="-571500" fontAlgn="base">
              <a:lnSpc>
                <a:spcPct val="95000"/>
              </a:lnSpc>
              <a:spcBef>
                <a:spcPct val="0"/>
              </a:spcBef>
              <a:spcAft>
                <a:spcPts val="1077"/>
              </a:spcAft>
              <a:buClr>
                <a:srgbClr val="007FC5"/>
              </a:buClr>
              <a:buSzPct val="100000"/>
              <a:buFont typeface="Wingdings" panose="05000000000000000000" pitchFamily="2" charset="2"/>
              <a:buChar char="q"/>
              <a:defRPr/>
            </a:pPr>
            <a:r>
              <a:rPr lang="fr-FR" altLang="fr-FR" sz="2800" b="1" cap="small" dirty="0">
                <a:ln w="12700">
                  <a:noFill/>
                  <a:prstDash val="solid"/>
                </a:ln>
                <a:solidFill>
                  <a:schemeClr val="accent1">
                    <a:lumMod val="75000"/>
                  </a:schemeClr>
                </a:solidFill>
                <a:latin typeface="+mn-lt"/>
                <a:cs typeface="+mn-cs"/>
              </a:rPr>
              <a:t>Deux</a:t>
            </a:r>
            <a:r>
              <a:rPr lang="fr-FR" altLang="fr-FR" sz="2800" dirty="0">
                <a:solidFill>
                  <a:schemeClr val="tx1"/>
                </a:solidFill>
                <a:effectLst>
                  <a:outerShdw blurRad="38100" dist="38100" dir="2700000" algn="tl">
                    <a:srgbClr val="FFFFFF"/>
                  </a:outerShdw>
                </a:effectLst>
                <a:latin typeface="+mn-lt"/>
                <a:cs typeface="+mn-cs"/>
              </a:rPr>
              <a:t> sujets au choix : </a:t>
            </a:r>
          </a:p>
          <a:p>
            <a:pPr marL="0" lvl="0" indent="0" defTabSz="449263" fontAlgn="base">
              <a:lnSpc>
                <a:spcPct val="131000"/>
              </a:lnSpc>
              <a:spcBef>
                <a:spcPct val="0"/>
              </a:spcBef>
              <a:spcAft>
                <a:spcPts val="57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800" dirty="0">
                <a:solidFill>
                  <a:schemeClr val="tx1"/>
                </a:solidFill>
                <a:effectLst>
                  <a:outerShdw blurRad="38100" dist="38100" dir="2700000" algn="tl">
                    <a:srgbClr val="FFFFFF"/>
                  </a:outerShdw>
                </a:effectLst>
                <a:cs typeface="+mn-cs"/>
              </a:rPr>
              <a:t>		</a:t>
            </a:r>
            <a:r>
              <a:rPr lang="fr-FR" altLang="fr-FR" sz="2800" dirty="0">
                <a:solidFill>
                  <a:schemeClr val="tx1"/>
                </a:solidFill>
                <a:effectLst>
                  <a:outerShdw blurRad="38100" dist="38100" dir="2700000" algn="tl">
                    <a:srgbClr val="FFFFFF"/>
                  </a:outerShdw>
                </a:effectLst>
                <a:cs typeface="+mn-cs"/>
                <a:sym typeface="Wingdings" panose="05000000000000000000" pitchFamily="2" charset="2"/>
              </a:rPr>
              <a:t> </a:t>
            </a:r>
            <a:r>
              <a:rPr lang="fr-FR" altLang="fr-FR" sz="2800" b="1" cap="small" dirty="0">
                <a:ln w="12700">
                  <a:noFill/>
                  <a:prstDash val="solid"/>
                </a:ln>
                <a:solidFill>
                  <a:schemeClr val="accent1">
                    <a:lumMod val="75000"/>
                  </a:schemeClr>
                </a:solidFill>
                <a:latin typeface="+mn-lt"/>
                <a:cs typeface="+mn-cs"/>
              </a:rPr>
              <a:t>Commentaire littéraire </a:t>
            </a:r>
            <a:r>
              <a:rPr lang="fr-FR" altLang="fr-FR" sz="2800" dirty="0">
                <a:solidFill>
                  <a:schemeClr val="tx1"/>
                </a:solidFill>
                <a:effectLst>
                  <a:outerShdw blurRad="38100" dist="38100" dir="2700000" algn="tl">
                    <a:srgbClr val="FFFFFF"/>
                  </a:outerShdw>
                </a:effectLst>
                <a:latin typeface="+mn-lt"/>
                <a:cs typeface="+mn-cs"/>
              </a:rPr>
              <a:t>d'un texte en rapport        avec un des objets d’étude</a:t>
            </a:r>
            <a:endParaRPr lang="fr-FR" altLang="fr-FR" sz="2800" dirty="0">
              <a:solidFill>
                <a:schemeClr val="tx1"/>
              </a:solidFill>
              <a:effectLst>
                <a:outerShdw blurRad="38100" dist="38100" dir="2700000" algn="tl">
                  <a:srgbClr val="FFFFFF"/>
                </a:outerShdw>
              </a:effectLst>
            </a:endParaRPr>
          </a:p>
          <a:p>
            <a:pPr marL="0" lvl="0" indent="0" defTabSz="449263" fontAlgn="base">
              <a:lnSpc>
                <a:spcPct val="131000"/>
              </a:lnSpc>
              <a:spcBef>
                <a:spcPct val="0"/>
              </a:spcBef>
              <a:spcAft>
                <a:spcPts val="57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800" dirty="0">
                <a:solidFill>
                  <a:schemeClr val="tx1"/>
                </a:solidFill>
                <a:effectLst>
                  <a:outerShdw blurRad="38100" dist="38100" dir="2700000" algn="tl">
                    <a:srgbClr val="FFFFFF"/>
                  </a:outerShdw>
                </a:effectLst>
                <a:latin typeface="+mn-lt"/>
                <a:cs typeface="+mn-cs"/>
              </a:rPr>
              <a:t>		</a:t>
            </a:r>
            <a:r>
              <a:rPr lang="fr-FR" altLang="fr-FR" sz="2800" dirty="0">
                <a:solidFill>
                  <a:schemeClr val="tx1"/>
                </a:solidFill>
                <a:effectLst>
                  <a:outerShdw blurRad="38100" dist="38100" dir="2700000" algn="tl">
                    <a:srgbClr val="FFFFFF"/>
                  </a:outerShdw>
                </a:effectLst>
                <a:sym typeface="Wingdings" panose="05000000000000000000" pitchFamily="2" charset="2"/>
              </a:rPr>
              <a:t>  </a:t>
            </a:r>
            <a:r>
              <a:rPr lang="fr-FR" altLang="fr-FR" sz="2800" b="1" cap="small" dirty="0">
                <a:ln w="12700">
                  <a:noFill/>
                  <a:prstDash val="solid"/>
                </a:ln>
                <a:solidFill>
                  <a:schemeClr val="accent1">
                    <a:lumMod val="75000"/>
                  </a:schemeClr>
                </a:solidFill>
                <a:latin typeface="+mn-lt"/>
                <a:cs typeface="+mn-cs"/>
              </a:rPr>
              <a:t>Dissertation</a:t>
            </a:r>
            <a:r>
              <a:rPr lang="fr-FR" altLang="fr-FR" sz="2800" dirty="0">
                <a:solidFill>
                  <a:schemeClr val="tx1"/>
                </a:solidFill>
                <a:effectLst>
                  <a:outerShdw blurRad="38100" dist="38100" dir="2700000" algn="tl">
                    <a:srgbClr val="FFFFFF"/>
                  </a:outerShdw>
                </a:effectLst>
                <a:latin typeface="+mn-lt"/>
                <a:cs typeface="+mn-cs"/>
              </a:rPr>
              <a:t> en rapport avec l’œuvre étudiée en 	  classe et son parcours essentiel</a:t>
            </a:r>
            <a:endParaRPr lang="fr-FR" altLang="fr-FR" sz="2800" dirty="0">
              <a:solidFill>
                <a:srgbClr val="E6E6E6"/>
              </a:solidFill>
            </a:endParaRPr>
          </a:p>
        </p:txBody>
      </p:sp>
      <p:pic>
        <p:nvPicPr>
          <p:cNvPr id="9" name="Picture 2" descr="Saint François Xavier Vannes : Lycée, Section européenne : Allemand,  Anglais, Espagnol"/>
          <p:cNvPicPr>
            <a:picLocks noChangeAspect="1" noChangeArrowheads="1"/>
          </p:cNvPicPr>
          <p:nvPr/>
        </p:nvPicPr>
        <p:blipFill>
          <a:blip r:embed="rId3" cstate="print"/>
          <a:srcRect/>
          <a:stretch>
            <a:fillRect/>
          </a:stretch>
        </p:blipFill>
        <p:spPr bwMode="auto">
          <a:xfrm>
            <a:off x="8072462" y="4643450"/>
            <a:ext cx="857224" cy="857225"/>
          </a:xfrm>
          <a:prstGeom prst="rect">
            <a:avLst/>
          </a:prstGeom>
          <a:noFill/>
        </p:spPr>
      </p:pic>
      <p:pic>
        <p:nvPicPr>
          <p:cNvPr id="2" name="Picture 2">
            <a:extLst>
              <a:ext uri="{FF2B5EF4-FFF2-40B4-BE49-F238E27FC236}">
                <a16:creationId xmlns:a16="http://schemas.microsoft.com/office/drawing/2014/main" id="{37740DFD-AD8D-1BB7-5E37-F535C14925CD}"/>
              </a:ext>
            </a:extLst>
          </p:cNvPr>
          <p:cNvPicPr>
            <a:picLocks noChangeAspect="1" noChangeArrowheads="1"/>
          </p:cNvPicPr>
          <p:nvPr/>
        </p:nvPicPr>
        <p:blipFill>
          <a:blip r:embed="rId4" cstate="print">
            <a:alphaModFix amt="3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53343" y="0"/>
            <a:ext cx="2490657" cy="105556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fill="hold" nodeType="clickEffect">
                                  <p:stCondLst>
                                    <p:cond delay="0"/>
                                  </p:stCondLst>
                                  <p:childTnLst>
                                    <p:set>
                                      <p:cBhvr additive="repl">
                                        <p:cTn id="6" dur="1" fill="hold">
                                          <p:stCondLst>
                                            <p:cond delay="0"/>
                                          </p:stCondLst>
                                        </p:cTn>
                                        <p:tgtEl>
                                          <p:spTgt spid="8">
                                            <p:txEl>
                                              <p:pRg st="0" end="0"/>
                                            </p:txEl>
                                          </p:spTgt>
                                        </p:tgtEl>
                                        <p:attrNameLst>
                                          <p:attrName>style.visibility</p:attrName>
                                        </p:attrNameLst>
                                      </p:cBhvr>
                                      <p:to>
                                        <p:strVal val="visible"/>
                                      </p:to>
                                    </p:set>
                                    <p:animEffect transition="in" filter="fade">
                                      <p:cBhvr additive="repl">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fill="hold" nodeType="clickEffect">
                                  <p:stCondLst>
                                    <p:cond delay="0"/>
                                  </p:stCondLst>
                                  <p:childTnLst>
                                    <p:set>
                                      <p:cBhvr additive="repl">
                                        <p:cTn id="11" dur="1" fill="hold">
                                          <p:stCondLst>
                                            <p:cond delay="0"/>
                                          </p:stCondLst>
                                        </p:cTn>
                                        <p:tgtEl>
                                          <p:spTgt spid="8">
                                            <p:txEl>
                                              <p:pRg st="1" end="1"/>
                                            </p:txEl>
                                          </p:spTgt>
                                        </p:tgtEl>
                                        <p:attrNameLst>
                                          <p:attrName>style.visibility</p:attrName>
                                        </p:attrNameLst>
                                      </p:cBhvr>
                                      <p:to>
                                        <p:strVal val="visible"/>
                                      </p:to>
                                    </p:set>
                                    <p:animEffect transition="in" filter="fade">
                                      <p:cBhvr additive="repl">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fill="hold" nodeType="clickEffect">
                                  <p:stCondLst>
                                    <p:cond delay="0"/>
                                  </p:stCondLst>
                                  <p:childTnLst>
                                    <p:set>
                                      <p:cBhvr additive="repl">
                                        <p:cTn id="16" dur="1" fill="hold">
                                          <p:stCondLst>
                                            <p:cond delay="0"/>
                                          </p:stCondLst>
                                        </p:cTn>
                                        <p:tgtEl>
                                          <p:spTgt spid="8">
                                            <p:txEl>
                                              <p:pRg st="2" end="2"/>
                                            </p:txEl>
                                          </p:spTgt>
                                        </p:tgtEl>
                                        <p:attrNameLst>
                                          <p:attrName>style.visibility</p:attrName>
                                        </p:attrNameLst>
                                      </p:cBhvr>
                                      <p:to>
                                        <p:strVal val="visible"/>
                                      </p:to>
                                    </p:set>
                                    <p:animEffect transition="in" filter="fade">
                                      <p:cBhvr additive="repl">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fill="hold" nodeType="clickEffect">
                                  <p:stCondLst>
                                    <p:cond delay="0"/>
                                  </p:stCondLst>
                                  <p:childTnLst>
                                    <p:set>
                                      <p:cBhvr additive="repl">
                                        <p:cTn id="21" dur="1" fill="hold">
                                          <p:stCondLst>
                                            <p:cond delay="0"/>
                                          </p:stCondLst>
                                        </p:cTn>
                                        <p:tgtEl>
                                          <p:spTgt spid="8">
                                            <p:txEl>
                                              <p:pRg st="3" end="3"/>
                                            </p:txEl>
                                          </p:spTgt>
                                        </p:tgtEl>
                                        <p:attrNameLst>
                                          <p:attrName>style.visibility</p:attrName>
                                        </p:attrNameLst>
                                      </p:cBhvr>
                                      <p:to>
                                        <p:strVal val="visible"/>
                                      </p:to>
                                    </p:set>
                                    <p:animEffect transition="in" filter="fade">
                                      <p:cBhvr additive="repl">
                                        <p:cTn id="22" dur="2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Rectangle 16">
            <a:extLst>
              <a:ext uri="{FF2B5EF4-FFF2-40B4-BE49-F238E27FC236}">
                <a16:creationId xmlns:a16="http://schemas.microsoft.com/office/drawing/2014/main" id="{115E1483-DE12-45EE-8B8D-9D524DA7F61D}"/>
              </a:ext>
            </a:extLst>
          </p:cNvPr>
          <p:cNvSpPr>
            <a:spLocks noChangeArrowheads="1"/>
          </p:cNvSpPr>
          <p:nvPr/>
        </p:nvSpPr>
        <p:spPr bwMode="auto">
          <a:xfrm>
            <a:off x="2442977" y="1011959"/>
            <a:ext cx="137472" cy="809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8039" tIns="0" rIns="68039" bIns="0" anchor="ctr">
            <a:spAutoFit/>
          </a:bodyPr>
          <a:lstStyle>
            <a:lvl1pPr>
              <a:lnSpc>
                <a:spcPct val="95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E6E6E6"/>
                </a:solidFill>
                <a:latin typeface="Times New Roman" panose="02020603050405020304" pitchFamily="18" charset="0"/>
                <a:cs typeface="msmincho" charset="0"/>
              </a:defRPr>
            </a:lvl1pPr>
            <a:lvl2pPr>
              <a:lnSpc>
                <a:spcPct val="95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E6E6E6"/>
                </a:solidFill>
                <a:latin typeface="Times New Roman" panose="02020603050405020304" pitchFamily="18" charset="0"/>
                <a:cs typeface="msmincho" charset="0"/>
              </a:defRPr>
            </a:lvl2pPr>
            <a:lvl3pPr>
              <a:lnSpc>
                <a:spcPct val="95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E6E6E6"/>
                </a:solidFill>
                <a:latin typeface="Times New Roman" panose="02020603050405020304" pitchFamily="18" charset="0"/>
                <a:cs typeface="msmincho" charset="0"/>
              </a:defRPr>
            </a:lvl3pPr>
            <a:lvl4pPr>
              <a:lnSpc>
                <a:spcPct val="95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E6E6E6"/>
                </a:solidFill>
                <a:latin typeface="Times New Roman" panose="02020603050405020304" pitchFamily="18" charset="0"/>
                <a:cs typeface="msmincho" charset="0"/>
              </a:defRPr>
            </a:lvl4pPr>
            <a:lvl5pPr>
              <a:lnSpc>
                <a:spcPct val="95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E6E6E6"/>
                </a:solidFill>
                <a:latin typeface="Times New Roman" panose="02020603050405020304" pitchFamily="18" charset="0"/>
                <a:cs typeface="msmincho" charset="0"/>
              </a:defRPr>
            </a:lvl5pPr>
            <a:lvl6pPr marL="2514600" indent="-228600" defTabSz="449263" eaLnBrk="0" fontAlgn="base" hangingPunct="0">
              <a:lnSpc>
                <a:spcPct val="95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E6E6E6"/>
                </a:solidFill>
                <a:latin typeface="Times New Roman" panose="02020603050405020304" pitchFamily="18" charset="0"/>
                <a:cs typeface="msmincho" charset="0"/>
              </a:defRPr>
            </a:lvl6pPr>
            <a:lvl7pPr marL="2971800" indent="-228600" defTabSz="449263" eaLnBrk="0" fontAlgn="base" hangingPunct="0">
              <a:lnSpc>
                <a:spcPct val="95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E6E6E6"/>
                </a:solidFill>
                <a:latin typeface="Times New Roman" panose="02020603050405020304" pitchFamily="18" charset="0"/>
                <a:cs typeface="msmincho" charset="0"/>
              </a:defRPr>
            </a:lvl7pPr>
            <a:lvl8pPr marL="3429000" indent="-228600" defTabSz="449263" eaLnBrk="0" fontAlgn="base" hangingPunct="0">
              <a:lnSpc>
                <a:spcPct val="95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E6E6E6"/>
                </a:solidFill>
                <a:latin typeface="Times New Roman" panose="02020603050405020304" pitchFamily="18" charset="0"/>
                <a:cs typeface="msmincho" charset="0"/>
              </a:defRPr>
            </a:lvl8pPr>
            <a:lvl9pPr marL="3886200" indent="-228600" defTabSz="449263" eaLnBrk="0" fontAlgn="base" hangingPunct="0">
              <a:lnSpc>
                <a:spcPct val="95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E6E6E6"/>
                </a:solidFill>
                <a:latin typeface="Times New Roman" panose="02020603050405020304" pitchFamily="18" charset="0"/>
                <a:cs typeface="msmincho" charset="0"/>
              </a:defRPr>
            </a:lvl9pPr>
          </a:lstStyle>
          <a:p>
            <a:pPr eaLnBrk="1">
              <a:spcAft>
                <a:spcPct val="0"/>
              </a:spcAft>
              <a:buClrTx/>
              <a:buFontTx/>
              <a:buNone/>
            </a:pPr>
            <a:br>
              <a:rPr lang="en-GB" altLang="fr-FR" sz="1814" dirty="0">
                <a:solidFill>
                  <a:srgbClr val="FFFFFF"/>
                </a:solidFill>
              </a:rPr>
            </a:br>
            <a:endParaRPr lang="en-GB" altLang="fr-FR" sz="1814" dirty="0">
              <a:solidFill>
                <a:srgbClr val="FFFFFF"/>
              </a:solidFill>
            </a:endParaRPr>
          </a:p>
          <a:p>
            <a:pPr eaLnBrk="1">
              <a:lnSpc>
                <a:spcPct val="100000"/>
              </a:lnSpc>
              <a:spcAft>
                <a:spcPct val="0"/>
              </a:spcAft>
              <a:buClrTx/>
              <a:buFontTx/>
              <a:buNone/>
            </a:pPr>
            <a:endParaRPr lang="en-GB" altLang="fr-FR" sz="1814" dirty="0">
              <a:solidFill>
                <a:srgbClr val="FFFFFF"/>
              </a:solidFill>
            </a:endParaRPr>
          </a:p>
        </p:txBody>
      </p:sp>
      <p:sp>
        <p:nvSpPr>
          <p:cNvPr id="6" name="ZoneTexte 5">
            <a:extLst>
              <a:ext uri="{FF2B5EF4-FFF2-40B4-BE49-F238E27FC236}">
                <a16:creationId xmlns:a16="http://schemas.microsoft.com/office/drawing/2014/main" id="{6D297AD4-AD95-4E21-962D-13754C235047}"/>
              </a:ext>
            </a:extLst>
          </p:cNvPr>
          <p:cNvSpPr txBox="1"/>
          <p:nvPr/>
        </p:nvSpPr>
        <p:spPr>
          <a:xfrm>
            <a:off x="251520" y="193204"/>
            <a:ext cx="4548361" cy="646331"/>
          </a:xfrm>
          <a:prstGeom prst="rect">
            <a:avLst/>
          </a:prstGeom>
          <a:noFill/>
          <a:ln>
            <a:noFill/>
          </a:ln>
        </p:spPr>
        <p:txBody>
          <a:bodyPr wrap="none" rtlCol="0">
            <a:spAutoFit/>
          </a:bodyPr>
          <a:lstStyle/>
          <a:p>
            <a:pPr marL="357188" indent="-357188">
              <a:buClr>
                <a:srgbClr val="007FC5"/>
              </a:buClr>
              <a:buFont typeface="Wingdings" pitchFamily="2" charset="2"/>
              <a:buChar char="§"/>
            </a:pPr>
            <a:r>
              <a:rPr lang="fr-FR" sz="3600" b="1" dirty="0">
                <a:ln w="12700">
                  <a:noFill/>
                  <a:prstDash val="solid"/>
                </a:ln>
                <a:solidFill>
                  <a:schemeClr val="accent1">
                    <a:lumMod val="75000"/>
                  </a:schemeClr>
                </a:solidFill>
              </a:rPr>
              <a:t>Le bac de français</a:t>
            </a:r>
            <a:r>
              <a:rPr lang="fr-FR" sz="3600" b="1" baseline="30000" dirty="0">
                <a:ln w="12700">
                  <a:noFill/>
                  <a:prstDash val="solid"/>
                </a:ln>
                <a:solidFill>
                  <a:schemeClr val="accent1">
                    <a:lumMod val="75000"/>
                  </a:schemeClr>
                </a:solidFill>
              </a:rPr>
              <a:t> </a:t>
            </a:r>
            <a:endParaRPr lang="fr-FR" sz="3600" b="1" dirty="0">
              <a:ln w="12700">
                <a:noFill/>
                <a:prstDash val="solid"/>
              </a:ln>
              <a:solidFill>
                <a:schemeClr val="accent1">
                  <a:lumMod val="75000"/>
                </a:schemeClr>
              </a:solidFill>
            </a:endParaRPr>
          </a:p>
        </p:txBody>
      </p:sp>
      <p:sp>
        <p:nvSpPr>
          <p:cNvPr id="7" name="Pentagone 17">
            <a:extLst>
              <a:ext uri="{FF2B5EF4-FFF2-40B4-BE49-F238E27FC236}">
                <a16:creationId xmlns:a16="http://schemas.microsoft.com/office/drawing/2014/main" id="{A6C85132-81BC-4CD6-BBCC-9E1EEF3C9151}"/>
              </a:ext>
            </a:extLst>
          </p:cNvPr>
          <p:cNvSpPr/>
          <p:nvPr/>
        </p:nvSpPr>
        <p:spPr>
          <a:xfrm>
            <a:off x="9028" y="772248"/>
            <a:ext cx="4562971" cy="67287"/>
          </a:xfrm>
          <a:prstGeom prst="homePlate">
            <a:avLst/>
          </a:prstGeom>
          <a:solidFill>
            <a:schemeClr val="accent2">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Text Box 2">
            <a:extLst>
              <a:ext uri="{FF2B5EF4-FFF2-40B4-BE49-F238E27FC236}">
                <a16:creationId xmlns:a16="http://schemas.microsoft.com/office/drawing/2014/main" id="{9042A2E9-3E03-44E5-8758-05D9201C19F8}"/>
              </a:ext>
            </a:extLst>
          </p:cNvPr>
          <p:cNvSpPr txBox="1">
            <a:spLocks noChangeArrowheads="1"/>
          </p:cNvSpPr>
          <p:nvPr/>
        </p:nvSpPr>
        <p:spPr bwMode="auto">
          <a:xfrm>
            <a:off x="251520" y="901090"/>
            <a:ext cx="8640960" cy="2539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241" rIns="0" bIns="0" anchor="t"/>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Times New Roman" panose="02020603050405020304" pitchFamily="18" charset="0"/>
                <a:cs typeface="msmincho" charset="0"/>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Times New Roman" panose="02020603050405020304" pitchFamily="18" charset="0"/>
                <a:cs typeface="msmincho" charset="0"/>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Times New Roman" panose="02020603050405020304" pitchFamily="18" charset="0"/>
                <a:cs typeface="msmincho" charset="0"/>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Times New Roman" panose="02020603050405020304" pitchFamily="18" charset="0"/>
                <a:cs typeface="msmincho" charset="0"/>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Times New Roman" panose="02020603050405020304" pitchFamily="18" charset="0"/>
                <a:cs typeface="msmincho" charset="0"/>
              </a:defRPr>
            </a:lvl5pPr>
            <a:lvl6pPr marL="25146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Times New Roman" panose="02020603050405020304" pitchFamily="18" charset="0"/>
                <a:cs typeface="msmincho" charset="0"/>
              </a:defRPr>
            </a:lvl6pPr>
            <a:lvl7pPr marL="29718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Times New Roman" panose="02020603050405020304" pitchFamily="18" charset="0"/>
                <a:cs typeface="msmincho" charset="0"/>
              </a:defRPr>
            </a:lvl7pPr>
            <a:lvl8pPr marL="34290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Times New Roman" panose="02020603050405020304" pitchFamily="18" charset="0"/>
                <a:cs typeface="msmincho" charset="0"/>
              </a:defRPr>
            </a:lvl8pPr>
            <a:lvl9pPr marL="3886200" indent="-228600" defTabSz="449263" fontAlgn="base" hangingPunct="0">
              <a:lnSpc>
                <a:spcPct val="95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rgbClr val="FFFFFF"/>
                </a:solidFill>
                <a:latin typeface="Times New Roman" panose="02020603050405020304" pitchFamily="18" charset="0"/>
                <a:cs typeface="msmincho" charset="0"/>
              </a:defRPr>
            </a:lvl9pPr>
          </a:lstStyle>
          <a:p>
            <a:pPr marL="628650" indent="-571500" fontAlgn="base">
              <a:lnSpc>
                <a:spcPct val="95000"/>
              </a:lnSpc>
              <a:spcBef>
                <a:spcPct val="0"/>
              </a:spcBef>
              <a:spcAft>
                <a:spcPts val="1077"/>
              </a:spcAft>
              <a:buClr>
                <a:srgbClr val="007FC5"/>
              </a:buClr>
              <a:buSzPct val="100000"/>
              <a:defRPr/>
            </a:pPr>
            <a:r>
              <a:rPr lang="fr-FR" altLang="fr-FR" sz="1800" b="1" cap="small" dirty="0">
                <a:ln w="12700">
                  <a:noFill/>
                  <a:prstDash val="solid"/>
                </a:ln>
                <a:solidFill>
                  <a:schemeClr val="accent1">
                    <a:lumMod val="75000"/>
                  </a:schemeClr>
                </a:solidFill>
                <a:latin typeface="+mn-lt"/>
                <a:cs typeface="+mn-cs"/>
              </a:rPr>
              <a:t>L’oral </a:t>
            </a:r>
          </a:p>
          <a:p>
            <a:pPr marL="628650" indent="-571500" fontAlgn="base">
              <a:lnSpc>
                <a:spcPct val="95000"/>
              </a:lnSpc>
              <a:spcBef>
                <a:spcPct val="0"/>
              </a:spcBef>
              <a:spcAft>
                <a:spcPts val="1077"/>
              </a:spcAft>
              <a:buClr>
                <a:srgbClr val="007FC5"/>
              </a:buClr>
              <a:buSzPct val="100000"/>
              <a:buFont typeface="Wingdings" panose="05000000000000000000" pitchFamily="2" charset="2"/>
              <a:buChar char="q"/>
              <a:defRPr/>
            </a:pPr>
            <a:r>
              <a:rPr lang="fr-FR" altLang="fr-FR" sz="1800" b="1" cap="small" dirty="0">
                <a:ln w="12700">
                  <a:noFill/>
                  <a:prstDash val="solid"/>
                </a:ln>
                <a:solidFill>
                  <a:schemeClr val="accent1">
                    <a:lumMod val="75000"/>
                  </a:schemeClr>
                </a:solidFill>
                <a:latin typeface="+mn-lt"/>
                <a:cs typeface="+mn-cs"/>
              </a:rPr>
              <a:t> 16 textes </a:t>
            </a:r>
            <a:r>
              <a:rPr lang="fr-FR" altLang="fr-FR" sz="1800" dirty="0">
                <a:solidFill>
                  <a:schemeClr val="tx1"/>
                </a:solidFill>
                <a:effectLst>
                  <a:outerShdw blurRad="38100" dist="38100" dir="2700000" algn="tl">
                    <a:srgbClr val="FFFFFF"/>
                  </a:outerShdw>
                </a:effectLst>
                <a:latin typeface="+mn-lt"/>
                <a:cs typeface="+mn-cs"/>
              </a:rPr>
              <a:t>d’une vingtaine de lignes</a:t>
            </a:r>
          </a:p>
          <a:p>
            <a:pPr marL="628650" indent="-571500" fontAlgn="base">
              <a:lnSpc>
                <a:spcPct val="95000"/>
              </a:lnSpc>
              <a:spcBef>
                <a:spcPct val="0"/>
              </a:spcBef>
              <a:spcAft>
                <a:spcPts val="1077"/>
              </a:spcAft>
              <a:buClr>
                <a:srgbClr val="007FC5"/>
              </a:buClr>
              <a:buSzPct val="100000"/>
              <a:buFont typeface="Wingdings" panose="05000000000000000000" pitchFamily="2" charset="2"/>
              <a:buChar char="q"/>
              <a:defRPr/>
            </a:pPr>
            <a:r>
              <a:rPr lang="fr-FR" altLang="fr-FR" sz="1800" b="1" cap="small" dirty="0">
                <a:ln w="12700">
                  <a:noFill/>
                  <a:prstDash val="solid"/>
                </a:ln>
                <a:solidFill>
                  <a:schemeClr val="accent1">
                    <a:lumMod val="75000"/>
                  </a:schemeClr>
                </a:solidFill>
                <a:latin typeface="+mn-lt"/>
                <a:cs typeface="+mn-cs"/>
              </a:rPr>
              <a:t>1e partie</a:t>
            </a:r>
            <a:r>
              <a:rPr lang="fr-FR" altLang="fr-FR" sz="1800" b="1" cap="small" dirty="0">
                <a:ln w="12700">
                  <a:noFill/>
                  <a:prstDash val="solid"/>
                </a:ln>
                <a:solidFill>
                  <a:schemeClr val="accent6"/>
                </a:solidFill>
                <a:latin typeface="+mn-lt"/>
                <a:cs typeface="+mn-cs"/>
              </a:rPr>
              <a:t> </a:t>
            </a:r>
            <a:r>
              <a:rPr lang="fr-FR" altLang="fr-FR" sz="1800" dirty="0">
                <a:solidFill>
                  <a:schemeClr val="tx1"/>
                </a:solidFill>
                <a:effectLst>
                  <a:outerShdw blurRad="38100" dist="38100" dir="2700000" algn="tl">
                    <a:srgbClr val="FFFFFF"/>
                  </a:outerShdw>
                </a:effectLst>
                <a:latin typeface="+mn-lt"/>
                <a:cs typeface="+mn-cs"/>
              </a:rPr>
              <a:t>(12 min / 12 points)</a:t>
            </a:r>
            <a:r>
              <a:rPr lang="fr-FR" altLang="fr-FR" sz="1800" b="1" cap="small" dirty="0">
                <a:ln w="12700">
                  <a:noFill/>
                  <a:prstDash val="solid"/>
                </a:ln>
                <a:solidFill>
                  <a:schemeClr val="accent6"/>
                </a:solidFill>
                <a:latin typeface="+mn-lt"/>
                <a:cs typeface="+mn-cs"/>
              </a:rPr>
              <a:t> : </a:t>
            </a:r>
            <a:r>
              <a:rPr lang="fr-FR" altLang="fr-FR" sz="1800" b="1" cap="small" dirty="0">
                <a:ln w="12700">
                  <a:noFill/>
                  <a:prstDash val="solid"/>
                </a:ln>
                <a:solidFill>
                  <a:schemeClr val="accent1">
                    <a:lumMod val="75000"/>
                  </a:schemeClr>
                </a:solidFill>
                <a:latin typeface="+mn-lt"/>
                <a:cs typeface="+mn-cs"/>
              </a:rPr>
              <a:t>exposé</a:t>
            </a:r>
          </a:p>
          <a:p>
            <a:pPr marL="57150" indent="0" algn="just" fontAlgn="base">
              <a:lnSpc>
                <a:spcPct val="95000"/>
              </a:lnSpc>
              <a:spcBef>
                <a:spcPct val="0"/>
              </a:spcBef>
              <a:spcAft>
                <a:spcPts val="1077"/>
              </a:spcAft>
              <a:buClr>
                <a:srgbClr val="007FC5"/>
              </a:buClr>
              <a:buSzPct val="100000"/>
              <a:defRPr/>
            </a:pPr>
            <a:r>
              <a:rPr lang="fr-FR" altLang="fr-FR" sz="1800" dirty="0">
                <a:solidFill>
                  <a:schemeClr val="tx1"/>
                </a:solidFill>
                <a:effectLst>
                  <a:outerShdw blurRad="38100" dist="38100" dir="2700000" algn="tl">
                    <a:srgbClr val="FFFFFF"/>
                  </a:outerShdw>
                </a:effectLst>
                <a:latin typeface="+mn-lt"/>
                <a:cs typeface="+mn-cs"/>
              </a:rPr>
              <a:t>		Le candidat donne son explication du texte (étudié en cours pendant l'année) choisi par l’examinateur (10 points/10 mn) et répond à une question de grammaire (2 points/2mn) -&gt; 30 mn de préparation</a:t>
            </a:r>
          </a:p>
          <a:p>
            <a:pPr marL="57150" indent="0" algn="just" fontAlgn="base">
              <a:lnSpc>
                <a:spcPct val="95000"/>
              </a:lnSpc>
              <a:spcBef>
                <a:spcPct val="0"/>
              </a:spcBef>
              <a:spcAft>
                <a:spcPts val="1077"/>
              </a:spcAft>
              <a:buClr>
                <a:srgbClr val="007FC5"/>
              </a:buClr>
              <a:buSzPct val="100000"/>
              <a:defRPr/>
            </a:pPr>
            <a:endParaRPr lang="fr-FR" altLang="fr-FR" sz="1800" dirty="0">
              <a:solidFill>
                <a:schemeClr val="tx1"/>
              </a:solidFill>
              <a:effectLst>
                <a:outerShdw blurRad="38100" dist="38100" dir="2700000" algn="tl">
                  <a:srgbClr val="FFFFFF"/>
                </a:outerShdw>
              </a:effectLst>
              <a:latin typeface="+mn-lt"/>
              <a:cs typeface="+mn-cs"/>
            </a:endParaRPr>
          </a:p>
          <a:p>
            <a:pPr marL="628650" indent="-571500" fontAlgn="base">
              <a:lnSpc>
                <a:spcPct val="95000"/>
              </a:lnSpc>
              <a:spcBef>
                <a:spcPct val="0"/>
              </a:spcBef>
              <a:spcAft>
                <a:spcPts val="1077"/>
              </a:spcAft>
              <a:buClr>
                <a:srgbClr val="007FC5"/>
              </a:buClr>
              <a:buSzPct val="100000"/>
              <a:buFont typeface="Wingdings" panose="05000000000000000000" pitchFamily="2" charset="2"/>
              <a:buChar char="q"/>
              <a:defRPr/>
            </a:pPr>
            <a:r>
              <a:rPr lang="fr-FR" altLang="fr-FR" sz="1800" b="1" cap="small" dirty="0">
                <a:ln w="12700">
                  <a:noFill/>
                  <a:prstDash val="solid"/>
                </a:ln>
                <a:solidFill>
                  <a:schemeClr val="accent1">
                    <a:lumMod val="75000"/>
                  </a:schemeClr>
                </a:solidFill>
                <a:latin typeface="+mn-lt"/>
                <a:cs typeface="+mn-cs"/>
              </a:rPr>
              <a:t>2e partie </a:t>
            </a:r>
            <a:r>
              <a:rPr lang="fr-FR" altLang="fr-FR" sz="1800" dirty="0">
                <a:solidFill>
                  <a:schemeClr val="tx1"/>
                </a:solidFill>
                <a:effectLst>
                  <a:outerShdw blurRad="38100" dist="38100" dir="2700000" algn="tl">
                    <a:srgbClr val="FFFFFF"/>
                  </a:outerShdw>
                </a:effectLst>
                <a:latin typeface="+mn-lt"/>
                <a:cs typeface="+mn-cs"/>
              </a:rPr>
              <a:t>(8 min / 8 points)</a:t>
            </a:r>
            <a:r>
              <a:rPr lang="fr-FR" altLang="fr-FR" sz="1800" b="1" cap="small" dirty="0">
                <a:ln w="12700">
                  <a:noFill/>
                  <a:prstDash val="solid"/>
                </a:ln>
                <a:solidFill>
                  <a:schemeClr val="accent6"/>
                </a:solidFill>
                <a:latin typeface="+mn-lt"/>
                <a:cs typeface="+mn-cs"/>
              </a:rPr>
              <a:t> : </a:t>
            </a:r>
            <a:r>
              <a:rPr lang="fr-FR" altLang="fr-FR" sz="1800" b="1" cap="small" dirty="0">
                <a:ln w="12700">
                  <a:noFill/>
                  <a:prstDash val="solid"/>
                </a:ln>
                <a:solidFill>
                  <a:schemeClr val="accent1">
                    <a:lumMod val="75000"/>
                  </a:schemeClr>
                </a:solidFill>
                <a:latin typeface="+mn-lt"/>
                <a:cs typeface="+mn-cs"/>
              </a:rPr>
              <a:t>entretien</a:t>
            </a:r>
          </a:p>
          <a:p>
            <a:pPr marL="57150" indent="0" fontAlgn="base">
              <a:lnSpc>
                <a:spcPct val="95000"/>
              </a:lnSpc>
              <a:spcBef>
                <a:spcPct val="0"/>
              </a:spcBef>
              <a:spcAft>
                <a:spcPts val="1077"/>
              </a:spcAft>
              <a:buClr>
                <a:srgbClr val="007FC5"/>
              </a:buClr>
              <a:buSzPct val="100000"/>
              <a:defRPr/>
            </a:pPr>
            <a:r>
              <a:rPr lang="fr-FR" altLang="fr-FR" sz="1800" dirty="0">
                <a:solidFill>
                  <a:schemeClr val="tx1"/>
                </a:solidFill>
                <a:effectLst>
                  <a:outerShdw blurRad="38100" dist="38100" dir="2700000" algn="tl">
                    <a:srgbClr val="FFFFFF"/>
                  </a:outerShdw>
                </a:effectLst>
                <a:latin typeface="+mn-lt"/>
                <a:cs typeface="+mn-cs"/>
              </a:rPr>
              <a:t>		Le candidat présente la lecture d’une œuvre qu’il aura choisie dans le programme en accord avec le professeur et l’examinateur lui pose des questions sur son travail afin de nourrir un dialogue. </a:t>
            </a:r>
          </a:p>
        </p:txBody>
      </p:sp>
      <p:pic>
        <p:nvPicPr>
          <p:cNvPr id="9" name="Picture 2" descr="Saint François Xavier Vannes : Lycée, Section européenne : Allemand,  Anglais, Espagnol"/>
          <p:cNvPicPr>
            <a:picLocks noChangeAspect="1" noChangeArrowheads="1"/>
          </p:cNvPicPr>
          <p:nvPr/>
        </p:nvPicPr>
        <p:blipFill>
          <a:blip r:embed="rId3" cstate="print"/>
          <a:srcRect/>
          <a:stretch>
            <a:fillRect/>
          </a:stretch>
        </p:blipFill>
        <p:spPr bwMode="auto">
          <a:xfrm>
            <a:off x="8501090" y="5214965"/>
            <a:ext cx="500034" cy="500035"/>
          </a:xfrm>
          <a:prstGeom prst="rect">
            <a:avLst/>
          </a:prstGeom>
          <a:noFill/>
        </p:spPr>
      </p:pic>
      <p:pic>
        <p:nvPicPr>
          <p:cNvPr id="2" name="Picture 2">
            <a:extLst>
              <a:ext uri="{FF2B5EF4-FFF2-40B4-BE49-F238E27FC236}">
                <a16:creationId xmlns:a16="http://schemas.microsoft.com/office/drawing/2014/main" id="{C0154A31-2A9D-21A0-6C74-F81C1393750F}"/>
              </a:ext>
            </a:extLst>
          </p:cNvPr>
          <p:cNvPicPr>
            <a:picLocks noChangeAspect="1" noChangeArrowheads="1"/>
          </p:cNvPicPr>
          <p:nvPr/>
        </p:nvPicPr>
        <p:blipFill>
          <a:blip r:embed="rId4" cstate="print">
            <a:alphaModFix amt="3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53343" y="0"/>
            <a:ext cx="2490657" cy="105556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45605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fill="hold" nodeType="clickEffect">
                                  <p:stCondLst>
                                    <p:cond delay="0"/>
                                  </p:stCondLst>
                                  <p:childTnLst>
                                    <p:set>
                                      <p:cBhvr additive="repl">
                                        <p:cTn id="6" dur="1" fill="hold">
                                          <p:stCondLst>
                                            <p:cond delay="0"/>
                                          </p:stCondLst>
                                        </p:cTn>
                                        <p:tgtEl>
                                          <p:spTgt spid="8">
                                            <p:txEl>
                                              <p:pRg st="0" end="0"/>
                                            </p:txEl>
                                          </p:spTgt>
                                        </p:tgtEl>
                                        <p:attrNameLst>
                                          <p:attrName>style.visibility</p:attrName>
                                        </p:attrNameLst>
                                      </p:cBhvr>
                                      <p:to>
                                        <p:strVal val="visible"/>
                                      </p:to>
                                    </p:set>
                                    <p:animEffect transition="in" filter="fade">
                                      <p:cBhvr additive="repl">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fill="hold" nodeType="clickEffect">
                                  <p:stCondLst>
                                    <p:cond delay="0"/>
                                  </p:stCondLst>
                                  <p:childTnLst>
                                    <p:set>
                                      <p:cBhvr additive="repl">
                                        <p:cTn id="11" dur="1" fill="hold">
                                          <p:stCondLst>
                                            <p:cond delay="0"/>
                                          </p:stCondLst>
                                        </p:cTn>
                                        <p:tgtEl>
                                          <p:spTgt spid="8">
                                            <p:txEl>
                                              <p:pRg st="1" end="1"/>
                                            </p:txEl>
                                          </p:spTgt>
                                        </p:tgtEl>
                                        <p:attrNameLst>
                                          <p:attrName>style.visibility</p:attrName>
                                        </p:attrNameLst>
                                      </p:cBhvr>
                                      <p:to>
                                        <p:strVal val="visible"/>
                                      </p:to>
                                    </p:set>
                                    <p:animEffect transition="in" filter="fade">
                                      <p:cBhvr additive="repl">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fill="hold" nodeType="clickEffect">
                                  <p:stCondLst>
                                    <p:cond delay="0"/>
                                  </p:stCondLst>
                                  <p:childTnLst>
                                    <p:set>
                                      <p:cBhvr additive="repl">
                                        <p:cTn id="16" dur="1" fill="hold">
                                          <p:stCondLst>
                                            <p:cond delay="0"/>
                                          </p:stCondLst>
                                        </p:cTn>
                                        <p:tgtEl>
                                          <p:spTgt spid="8">
                                            <p:txEl>
                                              <p:pRg st="2" end="2"/>
                                            </p:txEl>
                                          </p:spTgt>
                                        </p:tgtEl>
                                        <p:attrNameLst>
                                          <p:attrName>style.visibility</p:attrName>
                                        </p:attrNameLst>
                                      </p:cBhvr>
                                      <p:to>
                                        <p:strVal val="visible"/>
                                      </p:to>
                                    </p:set>
                                    <p:animEffect transition="in" filter="fade">
                                      <p:cBhvr additive="repl">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fill="hold" nodeType="clickEffect">
                                  <p:stCondLst>
                                    <p:cond delay="0"/>
                                  </p:stCondLst>
                                  <p:childTnLst>
                                    <p:set>
                                      <p:cBhvr additive="repl">
                                        <p:cTn id="21" dur="1" fill="hold">
                                          <p:stCondLst>
                                            <p:cond delay="0"/>
                                          </p:stCondLst>
                                        </p:cTn>
                                        <p:tgtEl>
                                          <p:spTgt spid="8">
                                            <p:txEl>
                                              <p:pRg st="3" end="3"/>
                                            </p:txEl>
                                          </p:spTgt>
                                        </p:tgtEl>
                                        <p:attrNameLst>
                                          <p:attrName>style.visibility</p:attrName>
                                        </p:attrNameLst>
                                      </p:cBhvr>
                                      <p:to>
                                        <p:strVal val="visible"/>
                                      </p:to>
                                    </p:set>
                                    <p:animEffect transition="in" filter="fade">
                                      <p:cBhvr additive="repl">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fill="hold" nodeType="clickEffect">
                                  <p:stCondLst>
                                    <p:cond delay="0"/>
                                  </p:stCondLst>
                                  <p:childTnLst>
                                    <p:set>
                                      <p:cBhvr additive="repl">
                                        <p:cTn id="26" dur="1" fill="hold">
                                          <p:stCondLst>
                                            <p:cond delay="0"/>
                                          </p:stCondLst>
                                        </p:cTn>
                                        <p:tgtEl>
                                          <p:spTgt spid="8">
                                            <p:txEl>
                                              <p:pRg st="5" end="5"/>
                                            </p:txEl>
                                          </p:spTgt>
                                        </p:tgtEl>
                                        <p:attrNameLst>
                                          <p:attrName>style.visibility</p:attrName>
                                        </p:attrNameLst>
                                      </p:cBhvr>
                                      <p:to>
                                        <p:strVal val="visible"/>
                                      </p:to>
                                    </p:set>
                                    <p:animEffect transition="in" filter="fade">
                                      <p:cBhvr additive="repl">
                                        <p:cTn id="27" dur="20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fill="hold" nodeType="clickEffect">
                                  <p:stCondLst>
                                    <p:cond delay="0"/>
                                  </p:stCondLst>
                                  <p:childTnLst>
                                    <p:set>
                                      <p:cBhvr additive="repl">
                                        <p:cTn id="31" dur="1" fill="hold">
                                          <p:stCondLst>
                                            <p:cond delay="0"/>
                                          </p:stCondLst>
                                        </p:cTn>
                                        <p:tgtEl>
                                          <p:spTgt spid="8">
                                            <p:txEl>
                                              <p:pRg st="6" end="6"/>
                                            </p:txEl>
                                          </p:spTgt>
                                        </p:tgtEl>
                                        <p:attrNameLst>
                                          <p:attrName>style.visibility</p:attrName>
                                        </p:attrNameLst>
                                      </p:cBhvr>
                                      <p:to>
                                        <p:strVal val="visible"/>
                                      </p:to>
                                    </p:set>
                                    <p:animEffect transition="in" filter="fade">
                                      <p:cBhvr additive="repl">
                                        <p:cTn id="32"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a:off x="251520" y="193204"/>
            <a:ext cx="6514412" cy="646331"/>
          </a:xfrm>
          <a:prstGeom prst="rect">
            <a:avLst/>
          </a:prstGeom>
          <a:noFill/>
          <a:ln>
            <a:noFill/>
          </a:ln>
        </p:spPr>
        <p:txBody>
          <a:bodyPr wrap="none" rtlCol="0">
            <a:spAutoFit/>
          </a:bodyPr>
          <a:lstStyle/>
          <a:p>
            <a:pPr marL="357188" indent="-357188">
              <a:buClr>
                <a:srgbClr val="007FC5"/>
              </a:buClr>
              <a:buFont typeface="Wingdings" pitchFamily="2" charset="2"/>
              <a:buChar char="§"/>
            </a:pPr>
            <a:r>
              <a:rPr lang="fr-FR" sz="3600" b="1" dirty="0">
                <a:ln w="12700">
                  <a:noFill/>
                  <a:prstDash val="solid"/>
                </a:ln>
                <a:solidFill>
                  <a:schemeClr val="accent1">
                    <a:lumMod val="75000"/>
                  </a:schemeClr>
                </a:solidFill>
              </a:rPr>
              <a:t>Le français : </a:t>
            </a:r>
            <a:r>
              <a:rPr lang="fr-FR" sz="3200" b="1" dirty="0">
                <a:ln w="12700">
                  <a:noFill/>
                  <a:prstDash val="solid"/>
                </a:ln>
                <a:solidFill>
                  <a:schemeClr val="accent1">
                    <a:lumMod val="75000"/>
                  </a:schemeClr>
                </a:solidFill>
              </a:rPr>
              <a:t>Comment Travailler ?</a:t>
            </a:r>
          </a:p>
        </p:txBody>
      </p:sp>
      <p:sp>
        <p:nvSpPr>
          <p:cNvPr id="18" name="Pentagone 17"/>
          <p:cNvSpPr/>
          <p:nvPr/>
        </p:nvSpPr>
        <p:spPr>
          <a:xfrm>
            <a:off x="0" y="769266"/>
            <a:ext cx="3275856" cy="45719"/>
          </a:xfrm>
          <a:prstGeom prst="homePlate">
            <a:avLst/>
          </a:prstGeom>
          <a:solidFill>
            <a:schemeClr val="accent2">
              <a:lumMod val="5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08117C20-D3C2-4190-82B3-CDB23D44C758}"/>
              </a:ext>
            </a:extLst>
          </p:cNvPr>
          <p:cNvSpPr txBox="1"/>
          <p:nvPr/>
        </p:nvSpPr>
        <p:spPr>
          <a:xfrm>
            <a:off x="107504" y="913284"/>
            <a:ext cx="9001000" cy="4524315"/>
          </a:xfrm>
          <a:prstGeom prst="rect">
            <a:avLst/>
          </a:prstGeom>
          <a:noFill/>
        </p:spPr>
        <p:txBody>
          <a:bodyPr wrap="square" rtlCol="0">
            <a:spAutoFit/>
          </a:bodyPr>
          <a:lstStyle/>
          <a:p>
            <a:pPr marL="628650" indent="-571500">
              <a:buClr>
                <a:srgbClr val="007FC5"/>
              </a:buClr>
              <a:buFont typeface="Wingdings" panose="05000000000000000000" pitchFamily="2" charset="2"/>
              <a:buChar char="q"/>
              <a:defRPr/>
            </a:pPr>
            <a:r>
              <a:rPr lang="fr-FR" sz="2400" b="1" cap="small" dirty="0">
                <a:ln w="12700">
                  <a:noFill/>
                  <a:prstDash val="solid"/>
                </a:ln>
                <a:solidFill>
                  <a:schemeClr val="accent1">
                    <a:lumMod val="75000"/>
                  </a:schemeClr>
                </a:solidFill>
                <a:effectLst>
                  <a:outerShdw blurRad="38100" dist="38100" dir="2700000" algn="tl">
                    <a:srgbClr val="FFFFFF"/>
                  </a:outerShdw>
                </a:effectLst>
              </a:rPr>
              <a:t>Archiver </a:t>
            </a:r>
            <a:r>
              <a:rPr lang="fr-FR" sz="2400" dirty="0">
                <a:solidFill>
                  <a:schemeClr val="accent1">
                    <a:lumMod val="75000"/>
                  </a:schemeClr>
                </a:solidFill>
                <a:effectLst>
                  <a:outerShdw blurRad="38100" dist="38100" dir="2700000" algn="tl">
                    <a:srgbClr val="FFFFFF"/>
                  </a:outerShdw>
                </a:effectLst>
              </a:rPr>
              <a:t>et</a:t>
            </a:r>
            <a:r>
              <a:rPr lang="fr-FR" sz="2400" b="1" cap="small" dirty="0">
                <a:ln w="12700">
                  <a:noFill/>
                  <a:prstDash val="solid"/>
                </a:ln>
                <a:solidFill>
                  <a:schemeClr val="accent1">
                    <a:lumMod val="75000"/>
                  </a:schemeClr>
                </a:solidFill>
                <a:effectLst>
                  <a:outerShdw blurRad="38100" dist="38100" dir="2700000" algn="tl">
                    <a:srgbClr val="FFFFFF"/>
                  </a:outerShdw>
                </a:effectLst>
              </a:rPr>
              <a:t> Trier  </a:t>
            </a:r>
            <a:r>
              <a:rPr lang="fr-FR" sz="2400" dirty="0">
                <a:effectLst>
                  <a:outerShdw blurRad="38100" dist="38100" dir="2700000" algn="tl">
                    <a:srgbClr val="FFFFFF"/>
                  </a:outerShdw>
                </a:effectLst>
              </a:rPr>
              <a:t>ses cours</a:t>
            </a:r>
          </a:p>
          <a:p>
            <a:pPr marL="628650" indent="-571500">
              <a:buClr>
                <a:srgbClr val="007FC5"/>
              </a:buClr>
              <a:buFont typeface="Wingdings" panose="05000000000000000000" pitchFamily="2" charset="2"/>
              <a:buChar char="q"/>
              <a:defRPr/>
            </a:pPr>
            <a:endParaRPr lang="fr-FR" sz="2400" dirty="0">
              <a:effectLst>
                <a:outerShdw blurRad="38100" dist="38100" dir="2700000" algn="tl">
                  <a:srgbClr val="FFFFFF"/>
                </a:outerShdw>
              </a:effectLst>
            </a:endParaRPr>
          </a:p>
          <a:p>
            <a:pPr marL="628650" indent="-571500">
              <a:buClr>
                <a:srgbClr val="007FC5"/>
              </a:buClr>
              <a:buFont typeface="Wingdings" panose="05000000000000000000" pitchFamily="2" charset="2"/>
              <a:buChar char="q"/>
              <a:defRPr/>
            </a:pPr>
            <a:r>
              <a:rPr lang="fr-FR" sz="2400" dirty="0">
                <a:effectLst>
                  <a:outerShdw blurRad="38100" dist="38100" dir="2700000" algn="tl">
                    <a:srgbClr val="FFFFFF"/>
                  </a:outerShdw>
                </a:effectLst>
              </a:rPr>
              <a:t>Faire des </a:t>
            </a:r>
            <a:r>
              <a:rPr lang="fr-FR" sz="2400" b="1" cap="small" dirty="0">
                <a:ln w="12700">
                  <a:noFill/>
                  <a:prstDash val="solid"/>
                </a:ln>
                <a:solidFill>
                  <a:schemeClr val="accent1">
                    <a:lumMod val="75000"/>
                  </a:schemeClr>
                </a:solidFill>
                <a:effectLst>
                  <a:outerShdw blurRad="38100" dist="38100" dir="2700000" algn="tl">
                    <a:srgbClr val="FFFFFF"/>
                  </a:outerShdw>
                </a:effectLst>
              </a:rPr>
              <a:t>Fiches de Révision </a:t>
            </a:r>
            <a:r>
              <a:rPr lang="fr-FR" sz="2400" dirty="0">
                <a:effectLst>
                  <a:outerShdw blurRad="38100" dist="38100" dir="2700000" algn="tl">
                    <a:srgbClr val="FFFFFF"/>
                  </a:outerShdw>
                </a:effectLst>
              </a:rPr>
              <a:t>(textes de l’oral, auteurs…)</a:t>
            </a:r>
          </a:p>
          <a:p>
            <a:pPr marL="628650" indent="-571500">
              <a:buClr>
                <a:srgbClr val="007FC5"/>
              </a:buClr>
              <a:buFont typeface="Wingdings" panose="05000000000000000000" pitchFamily="2" charset="2"/>
              <a:buChar char="q"/>
              <a:defRPr/>
            </a:pPr>
            <a:endParaRPr lang="fr-FR" sz="2400" b="1" cap="small" dirty="0">
              <a:ln w="12700">
                <a:noFill/>
                <a:prstDash val="solid"/>
              </a:ln>
              <a:solidFill>
                <a:schemeClr val="accent6"/>
              </a:solidFill>
              <a:effectLst>
                <a:outerShdw blurRad="38100" dist="38100" dir="2700000" algn="tl">
                  <a:srgbClr val="FFFFFF"/>
                </a:outerShdw>
              </a:effectLst>
            </a:endParaRPr>
          </a:p>
          <a:p>
            <a:pPr marL="628650" indent="-571500">
              <a:buClr>
                <a:srgbClr val="007FC5"/>
              </a:buClr>
              <a:buFont typeface="Wingdings" panose="05000000000000000000" pitchFamily="2" charset="2"/>
              <a:buChar char="q"/>
              <a:defRPr/>
            </a:pPr>
            <a:r>
              <a:rPr lang="fr-FR" sz="2400" dirty="0">
                <a:effectLst>
                  <a:outerShdw blurRad="38100" dist="38100" dir="2700000" algn="tl">
                    <a:srgbClr val="FFFFFF"/>
                  </a:outerShdw>
                </a:effectLst>
              </a:rPr>
              <a:t>Prévoir un </a:t>
            </a:r>
            <a:r>
              <a:rPr lang="fr-FR" sz="2400" b="1" cap="small" dirty="0">
                <a:ln w="12700">
                  <a:noFill/>
                  <a:prstDash val="solid"/>
                </a:ln>
                <a:solidFill>
                  <a:schemeClr val="accent1">
                    <a:lumMod val="75000"/>
                  </a:schemeClr>
                </a:solidFill>
                <a:effectLst>
                  <a:outerShdw blurRad="38100" dist="38100" dir="2700000" algn="tl">
                    <a:srgbClr val="FFFFFF"/>
                  </a:outerShdw>
                </a:effectLst>
              </a:rPr>
              <a:t>Porte-Vues</a:t>
            </a:r>
            <a:r>
              <a:rPr lang="fr-FR" sz="2400" b="1" cap="small" dirty="0">
                <a:ln w="12700">
                  <a:noFill/>
                  <a:prstDash val="solid"/>
                </a:ln>
                <a:solidFill>
                  <a:schemeClr val="accent6"/>
                </a:solidFill>
                <a:effectLst>
                  <a:outerShdw blurRad="38100" dist="38100" dir="2700000" algn="tl">
                    <a:srgbClr val="FFFFFF"/>
                  </a:outerShdw>
                </a:effectLst>
              </a:rPr>
              <a:t> </a:t>
            </a:r>
            <a:r>
              <a:rPr lang="fr-FR" sz="2400" dirty="0">
                <a:effectLst>
                  <a:outerShdw blurRad="38100" dist="38100" dir="2700000" algn="tl">
                    <a:srgbClr val="FFFFFF"/>
                  </a:outerShdw>
                </a:effectLst>
              </a:rPr>
              <a:t>pour</a:t>
            </a:r>
            <a:r>
              <a:rPr lang="fr-FR" sz="2400" b="1" cap="small" dirty="0">
                <a:ln w="12700">
                  <a:noFill/>
                  <a:prstDash val="solid"/>
                </a:ln>
                <a:solidFill>
                  <a:schemeClr val="accent6"/>
                </a:solidFill>
                <a:effectLst>
                  <a:outerShdw blurRad="38100" dist="38100" dir="2700000" algn="tl">
                    <a:srgbClr val="FFFFFF"/>
                  </a:outerShdw>
                </a:effectLst>
              </a:rPr>
              <a:t> </a:t>
            </a:r>
            <a:r>
              <a:rPr lang="fr-FR" sz="2400" b="1" cap="small" dirty="0">
                <a:ln w="12700">
                  <a:noFill/>
                  <a:prstDash val="solid"/>
                </a:ln>
                <a:solidFill>
                  <a:schemeClr val="accent1">
                    <a:lumMod val="75000"/>
                  </a:schemeClr>
                </a:solidFill>
                <a:effectLst>
                  <a:outerShdw blurRad="38100" dist="38100" dir="2700000" algn="tl">
                    <a:srgbClr val="FFFFFF"/>
                  </a:outerShdw>
                </a:effectLst>
              </a:rPr>
              <a:t>l’Oral :</a:t>
            </a:r>
          </a:p>
          <a:p>
            <a:pPr marL="1085850" lvl="1" indent="-571500">
              <a:buClr>
                <a:srgbClr val="007FC5"/>
              </a:buClr>
              <a:buFont typeface="Wingdings" panose="05000000000000000000" pitchFamily="2" charset="2"/>
              <a:buChar char="q"/>
              <a:defRPr/>
            </a:pPr>
            <a:r>
              <a:rPr lang="fr-FR" sz="2400" dirty="0">
                <a:effectLst>
                  <a:outerShdw blurRad="38100" dist="38100" dir="2700000" algn="tl">
                    <a:srgbClr val="FFFFFF"/>
                  </a:outerShdw>
                </a:effectLst>
              </a:rPr>
              <a:t>Descriptif des textes étudiés (fourni par l’enseignant)</a:t>
            </a:r>
          </a:p>
          <a:p>
            <a:pPr marL="1085850" lvl="1" indent="-571500">
              <a:buClr>
                <a:srgbClr val="007FC5"/>
              </a:buClr>
              <a:buFont typeface="Wingdings" panose="05000000000000000000" pitchFamily="2" charset="2"/>
              <a:buChar char="q"/>
              <a:defRPr/>
            </a:pPr>
            <a:r>
              <a:rPr lang="fr-FR" sz="2400" dirty="0">
                <a:effectLst>
                  <a:outerShdw blurRad="38100" dist="38100" dir="2700000" algn="tl">
                    <a:srgbClr val="FFFFFF"/>
                  </a:outerShdw>
                </a:effectLst>
              </a:rPr>
              <a:t>Textes présentés à l’oral vierges d’annotations</a:t>
            </a:r>
          </a:p>
          <a:p>
            <a:pPr marL="1085850" lvl="1" indent="-571500">
              <a:buClr>
                <a:srgbClr val="007FC5"/>
              </a:buClr>
              <a:buFont typeface="Wingdings" panose="05000000000000000000" pitchFamily="2" charset="2"/>
              <a:buChar char="q"/>
              <a:defRPr/>
            </a:pPr>
            <a:r>
              <a:rPr lang="fr-FR" sz="2400" dirty="0">
                <a:effectLst>
                  <a:outerShdw blurRad="38100" dist="38100" dir="2700000" algn="tl">
                    <a:srgbClr val="FFFFFF"/>
                  </a:outerShdw>
                </a:effectLst>
              </a:rPr>
              <a:t>Documents complémentaires</a:t>
            </a:r>
          </a:p>
          <a:p>
            <a:pPr marL="1085850" lvl="1" indent="-571500">
              <a:buClr>
                <a:srgbClr val="007FC5"/>
              </a:buClr>
              <a:buFont typeface="Wingdings" panose="05000000000000000000" pitchFamily="2" charset="2"/>
              <a:buChar char="q"/>
              <a:defRPr/>
            </a:pPr>
            <a:r>
              <a:rPr lang="fr-FR" sz="2400" dirty="0">
                <a:effectLst>
                  <a:outerShdw blurRad="38100" dist="38100" dir="2700000" algn="tl">
                    <a:srgbClr val="FFFFFF"/>
                  </a:outerShdw>
                </a:effectLst>
              </a:rPr>
              <a:t>Travaux réalisés</a:t>
            </a:r>
          </a:p>
          <a:p>
            <a:pPr marL="1085850" lvl="1" indent="-571500">
              <a:buClr>
                <a:srgbClr val="007FC5"/>
              </a:buClr>
              <a:buFont typeface="Wingdings" panose="05000000000000000000" pitchFamily="2" charset="2"/>
              <a:buChar char="q"/>
              <a:defRPr/>
            </a:pPr>
            <a:endParaRPr lang="fr-FR" sz="2400" dirty="0">
              <a:effectLst>
                <a:outerShdw blurRad="38100" dist="38100" dir="2700000" algn="tl">
                  <a:srgbClr val="FFFFFF"/>
                </a:outerShdw>
              </a:effectLst>
            </a:endParaRPr>
          </a:p>
          <a:p>
            <a:pPr marL="628650" indent="-571500">
              <a:buClr>
                <a:srgbClr val="007FC5"/>
              </a:buClr>
              <a:buFont typeface="Wingdings" panose="05000000000000000000" pitchFamily="2" charset="2"/>
              <a:buChar char="q"/>
              <a:defRPr/>
            </a:pPr>
            <a:r>
              <a:rPr lang="fr-FR" sz="2400" dirty="0">
                <a:effectLst>
                  <a:outerShdw blurRad="38100" dist="38100" dir="2700000" algn="tl">
                    <a:srgbClr val="FFFFFF"/>
                  </a:outerShdw>
                </a:effectLst>
              </a:rPr>
              <a:t>Réaliser un </a:t>
            </a:r>
            <a:r>
              <a:rPr lang="fr-FR" sz="2400" b="1" cap="small" dirty="0">
                <a:ln w="12700">
                  <a:noFill/>
                  <a:prstDash val="solid"/>
                </a:ln>
                <a:solidFill>
                  <a:schemeClr val="bg2">
                    <a:lumMod val="50000"/>
                  </a:schemeClr>
                </a:solidFill>
                <a:effectLst>
                  <a:outerShdw blurRad="38100" dist="38100" dir="2700000" algn="tl">
                    <a:srgbClr val="FFFFFF"/>
                  </a:outerShdw>
                </a:effectLst>
              </a:rPr>
              <a:t>Cahier de Lectures </a:t>
            </a:r>
            <a:r>
              <a:rPr lang="fr-FR" sz="2400" dirty="0">
                <a:effectLst>
                  <a:outerShdw blurRad="38100" dist="38100" dir="2700000" algn="tl">
                    <a:srgbClr val="FFFFFF"/>
                  </a:outerShdw>
                </a:effectLst>
              </a:rPr>
              <a:t>répertoriant les livres lus pendant l’année</a:t>
            </a:r>
          </a:p>
        </p:txBody>
      </p:sp>
      <p:pic>
        <p:nvPicPr>
          <p:cNvPr id="6" name="Picture 2" descr="Saint François Xavier Vannes : Lycée, Section européenne : Allemand,  Anglais, Espagnol"/>
          <p:cNvPicPr>
            <a:picLocks noChangeAspect="1" noChangeArrowheads="1"/>
          </p:cNvPicPr>
          <p:nvPr/>
        </p:nvPicPr>
        <p:blipFill>
          <a:blip r:embed="rId2" cstate="print"/>
          <a:srcRect/>
          <a:stretch>
            <a:fillRect/>
          </a:stretch>
        </p:blipFill>
        <p:spPr bwMode="auto">
          <a:xfrm>
            <a:off x="8358214" y="4929202"/>
            <a:ext cx="642921" cy="642922"/>
          </a:xfrm>
          <a:prstGeom prst="rect">
            <a:avLst/>
          </a:prstGeom>
          <a:noFill/>
        </p:spPr>
      </p:pic>
    </p:spTree>
    <p:extLst>
      <p:ext uri="{BB962C8B-B14F-4D97-AF65-F5344CB8AC3E}">
        <p14:creationId xmlns:p14="http://schemas.microsoft.com/office/powerpoint/2010/main" val="1657008715"/>
      </p:ext>
    </p:extLst>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a:off x="251520" y="193204"/>
            <a:ext cx="6665543" cy="584775"/>
          </a:xfrm>
          <a:prstGeom prst="rect">
            <a:avLst/>
          </a:prstGeom>
          <a:noFill/>
          <a:ln>
            <a:noFill/>
          </a:ln>
        </p:spPr>
        <p:txBody>
          <a:bodyPr wrap="none" rtlCol="0">
            <a:spAutoFit/>
          </a:bodyPr>
          <a:lstStyle/>
          <a:p>
            <a:pPr marL="357188" indent="-357188">
              <a:buClr>
                <a:srgbClr val="007FC5"/>
              </a:buClr>
              <a:buFont typeface="Wingdings" pitchFamily="2" charset="2"/>
              <a:buChar char="§"/>
            </a:pPr>
            <a:r>
              <a:rPr lang="fr-FR" sz="3200" b="1" dirty="0">
                <a:ln w="12700">
                  <a:noFill/>
                  <a:prstDash val="solid"/>
                </a:ln>
                <a:solidFill>
                  <a:schemeClr val="accent1">
                    <a:lumMod val="75000"/>
                  </a:schemeClr>
                </a:solidFill>
              </a:rPr>
              <a:t>Trois points d’attention en 1ère</a:t>
            </a:r>
          </a:p>
        </p:txBody>
      </p:sp>
      <p:sp>
        <p:nvSpPr>
          <p:cNvPr id="18" name="Pentagone 17"/>
          <p:cNvSpPr/>
          <p:nvPr/>
        </p:nvSpPr>
        <p:spPr>
          <a:xfrm>
            <a:off x="0" y="769266"/>
            <a:ext cx="7452320" cy="70269"/>
          </a:xfrm>
          <a:prstGeom prst="homePlate">
            <a:avLst/>
          </a:prstGeom>
          <a:solidFill>
            <a:schemeClr val="accent2">
              <a:lumMod val="5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70C0"/>
              </a:solidFill>
            </a:endParaRPr>
          </a:p>
        </p:txBody>
      </p:sp>
      <p:sp>
        <p:nvSpPr>
          <p:cNvPr id="6" name="ZoneTexte 5"/>
          <p:cNvSpPr txBox="1"/>
          <p:nvPr/>
        </p:nvSpPr>
        <p:spPr>
          <a:xfrm>
            <a:off x="395536" y="1201316"/>
            <a:ext cx="8568952" cy="3785652"/>
          </a:xfrm>
          <a:prstGeom prst="rect">
            <a:avLst/>
          </a:prstGeom>
          <a:noFill/>
        </p:spPr>
        <p:txBody>
          <a:bodyPr wrap="square" rtlCol="0">
            <a:spAutoFit/>
          </a:bodyPr>
          <a:lstStyle/>
          <a:p>
            <a:pPr algn="ctr">
              <a:defRPr/>
            </a:pPr>
            <a:r>
              <a:rPr lang="fr-FR" sz="2000" dirty="0">
                <a:effectLst>
                  <a:outerShdw blurRad="38100" dist="38100" dir="2700000" algn="tl">
                    <a:srgbClr val="FFFFFF"/>
                  </a:outerShdw>
                </a:effectLst>
              </a:rPr>
              <a:t> </a:t>
            </a:r>
          </a:p>
          <a:p>
            <a:pPr marL="628650" indent="-571500">
              <a:buClr>
                <a:srgbClr val="007FC5"/>
              </a:buClr>
              <a:buFont typeface="Wingdings" panose="05000000000000000000" pitchFamily="2" charset="2"/>
              <a:buChar char="q"/>
              <a:defRPr/>
            </a:pPr>
            <a:r>
              <a:rPr lang="fr-FR" sz="2400" dirty="0">
                <a:effectLst>
                  <a:outerShdw blurRad="38100" dist="38100" dir="2700000" algn="tl">
                    <a:srgbClr val="FFFFFF"/>
                  </a:outerShdw>
                </a:effectLst>
              </a:rPr>
              <a:t>Travailler toutes les disciplines, importance du tronc commun (40 % sur les deux années du cycle)</a:t>
            </a:r>
          </a:p>
          <a:p>
            <a:pPr marL="85725" indent="-28575">
              <a:buClr>
                <a:srgbClr val="007FC5"/>
              </a:buClr>
              <a:tabLst>
                <a:tab pos="4935538" algn="l"/>
              </a:tabLst>
              <a:defRPr/>
            </a:pPr>
            <a:r>
              <a:rPr lang="fr-FR" sz="2000" dirty="0">
                <a:effectLst>
                  <a:outerShdw blurRad="38100" dist="38100" dir="2700000" algn="tl">
                    <a:srgbClr val="FFFFFF"/>
                  </a:outerShdw>
                </a:effectLst>
              </a:rPr>
              <a:t>		</a:t>
            </a:r>
          </a:p>
          <a:p>
            <a:pPr marL="628650" indent="-571500">
              <a:buClr>
                <a:srgbClr val="007FC5"/>
              </a:buClr>
              <a:buFont typeface="Wingdings" panose="05000000000000000000" pitchFamily="2" charset="2"/>
              <a:buChar char="q"/>
              <a:defRPr/>
            </a:pPr>
            <a:r>
              <a:rPr lang="fr-FR" sz="2400" dirty="0">
                <a:effectLst>
                  <a:outerShdw blurRad="38100" dist="38100" dir="2700000" algn="tl">
                    <a:srgbClr val="FFFFFF"/>
                  </a:outerShdw>
                </a:effectLst>
              </a:rPr>
              <a:t>Se construire un bon </a:t>
            </a:r>
            <a:r>
              <a:rPr lang="fr-FR" sz="2800" b="1" cap="small" dirty="0">
                <a:ln w="12700">
                  <a:noFill/>
                  <a:prstDash val="solid"/>
                </a:ln>
                <a:solidFill>
                  <a:schemeClr val="accent1">
                    <a:lumMod val="75000"/>
                  </a:schemeClr>
                </a:solidFill>
                <a:sym typeface="Wingdings" pitchFamily="2" charset="2"/>
              </a:rPr>
              <a:t>Dossier </a:t>
            </a:r>
            <a:r>
              <a:rPr lang="fr-FR" sz="2400" cap="small" dirty="0">
                <a:ln w="12700">
                  <a:noFill/>
                  <a:prstDash val="solid"/>
                </a:ln>
                <a:sym typeface="Wingdings" pitchFamily="2" charset="2"/>
              </a:rPr>
              <a:t>(Bulletins de 1</a:t>
            </a:r>
            <a:r>
              <a:rPr lang="fr-FR" sz="2400" cap="small" baseline="30000" dirty="0">
                <a:ln w="12700">
                  <a:noFill/>
                  <a:prstDash val="solid"/>
                </a:ln>
                <a:sym typeface="Wingdings" pitchFamily="2" charset="2"/>
              </a:rPr>
              <a:t>ère</a:t>
            </a:r>
            <a:r>
              <a:rPr lang="fr-FR" sz="2400" cap="small" dirty="0">
                <a:ln w="12700">
                  <a:noFill/>
                  <a:prstDash val="solid"/>
                </a:ln>
                <a:sym typeface="Wingdings" pitchFamily="2" charset="2"/>
              </a:rPr>
              <a:t> et bulletin du 1</a:t>
            </a:r>
            <a:r>
              <a:rPr lang="fr-FR" sz="2400" cap="small" baseline="30000" dirty="0">
                <a:ln w="12700">
                  <a:noFill/>
                  <a:prstDash val="solid"/>
                </a:ln>
                <a:sym typeface="Wingdings" pitchFamily="2" charset="2"/>
              </a:rPr>
              <a:t>er</a:t>
            </a:r>
            <a:r>
              <a:rPr lang="fr-FR" sz="2400" cap="small" dirty="0">
                <a:ln w="12700">
                  <a:noFill/>
                  <a:prstDash val="solid"/>
                </a:ln>
                <a:sym typeface="Wingdings" pitchFamily="2" charset="2"/>
              </a:rPr>
              <a:t> semestre)</a:t>
            </a:r>
          </a:p>
          <a:p>
            <a:pPr marL="628650" indent="-571500">
              <a:buClr>
                <a:srgbClr val="007FC5"/>
              </a:buClr>
              <a:buFont typeface="Wingdings" panose="05000000000000000000" pitchFamily="2" charset="2"/>
              <a:buChar char="q"/>
              <a:defRPr/>
            </a:pPr>
            <a:endParaRPr lang="fr-FR" sz="2400" cap="small" dirty="0">
              <a:ln w="12700">
                <a:noFill/>
                <a:prstDash val="solid"/>
              </a:ln>
              <a:sym typeface="Wingdings" pitchFamily="2" charset="2"/>
            </a:endParaRPr>
          </a:p>
          <a:p>
            <a:pPr marL="628650" indent="-571500">
              <a:buClr>
                <a:srgbClr val="007FC5"/>
              </a:buClr>
              <a:buFont typeface="Wingdings" panose="05000000000000000000" pitchFamily="2" charset="2"/>
              <a:buChar char="q"/>
              <a:defRPr/>
            </a:pPr>
            <a:r>
              <a:rPr lang="fr-FR" sz="2400" dirty="0">
                <a:effectLst>
                  <a:outerShdw blurRad="38100" dist="38100" dir="2700000" algn="tl">
                    <a:srgbClr val="FFFFFF"/>
                  </a:outerShdw>
                </a:effectLst>
              </a:rPr>
              <a:t>Préparer soigneusement son </a:t>
            </a:r>
            <a:r>
              <a:rPr lang="fr-FR" sz="2800" b="1" cap="small" dirty="0">
                <a:ln w="12700">
                  <a:noFill/>
                  <a:prstDash val="solid"/>
                </a:ln>
                <a:solidFill>
                  <a:schemeClr val="accent1">
                    <a:lumMod val="75000"/>
                  </a:schemeClr>
                </a:solidFill>
                <a:sym typeface="Wingdings" pitchFamily="2" charset="2"/>
              </a:rPr>
              <a:t>Orientation </a:t>
            </a:r>
            <a:r>
              <a:rPr lang="fr-FR" sz="2800" b="1" cap="small" dirty="0">
                <a:ln w="12700">
                  <a:noFill/>
                  <a:prstDash val="solid"/>
                </a:ln>
                <a:sym typeface="Wingdings" pitchFamily="2" charset="2"/>
              </a:rPr>
              <a:t>Post-Bac </a:t>
            </a:r>
            <a:r>
              <a:rPr lang="fr-FR" sz="2400" cap="small" dirty="0">
                <a:ln w="12700">
                  <a:noFill/>
                  <a:prstDash val="solid"/>
                </a:ln>
                <a:sym typeface="Wingdings" pitchFamily="2" charset="2"/>
              </a:rPr>
              <a:t>et choisir la spécialité arrêtée (début mai)</a:t>
            </a:r>
          </a:p>
          <a:p>
            <a:pPr marL="57150">
              <a:buClr>
                <a:srgbClr val="007FC5"/>
              </a:buClr>
              <a:defRPr/>
            </a:pPr>
            <a:endParaRPr lang="fr-FR" sz="2400" dirty="0"/>
          </a:p>
        </p:txBody>
      </p:sp>
      <p:pic>
        <p:nvPicPr>
          <p:cNvPr id="3" name="Graphique 2">
            <a:extLst>
              <a:ext uri="{FF2B5EF4-FFF2-40B4-BE49-F238E27FC236}">
                <a16:creationId xmlns:a16="http://schemas.microsoft.com/office/drawing/2014/main" id="{543569F0-F44E-4233-AE0D-D619F3E9172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33899" y="5007736"/>
            <a:ext cx="2574429" cy="420752"/>
          </a:xfrm>
          <a:prstGeom prst="rect">
            <a:avLst/>
          </a:prstGeom>
        </p:spPr>
      </p:pic>
      <p:pic>
        <p:nvPicPr>
          <p:cNvPr id="7" name="Picture 2" descr="Saint François Xavier Vannes : Lycée, Section européenne : Allemand,  Anglais, Espagnol"/>
          <p:cNvPicPr>
            <a:picLocks noChangeAspect="1" noChangeArrowheads="1"/>
          </p:cNvPicPr>
          <p:nvPr/>
        </p:nvPicPr>
        <p:blipFill>
          <a:blip r:embed="rId4" cstate="print"/>
          <a:srcRect/>
          <a:stretch>
            <a:fillRect/>
          </a:stretch>
        </p:blipFill>
        <p:spPr bwMode="auto">
          <a:xfrm>
            <a:off x="8072462" y="4643450"/>
            <a:ext cx="857224" cy="857225"/>
          </a:xfrm>
          <a:prstGeom prst="rect">
            <a:avLst/>
          </a:prstGeom>
          <a:noFill/>
        </p:spPr>
      </p:pic>
    </p:spTree>
    <p:extLst>
      <p:ext uri="{BB962C8B-B14F-4D97-AF65-F5344CB8AC3E}">
        <p14:creationId xmlns:p14="http://schemas.microsoft.com/office/powerpoint/2010/main" val="3449444793"/>
      </p:ext>
    </p:extLst>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a:off x="251520" y="193204"/>
            <a:ext cx="7106562" cy="1200329"/>
          </a:xfrm>
          <a:prstGeom prst="rect">
            <a:avLst/>
          </a:prstGeom>
          <a:noFill/>
          <a:ln>
            <a:noFill/>
          </a:ln>
        </p:spPr>
        <p:txBody>
          <a:bodyPr wrap="square" rtlCol="0">
            <a:spAutoFit/>
          </a:bodyPr>
          <a:lstStyle/>
          <a:p>
            <a:pPr marL="357188" indent="-357188">
              <a:buClr>
                <a:srgbClr val="007FC5"/>
              </a:buClr>
              <a:buFont typeface="Wingdings" pitchFamily="2" charset="2"/>
              <a:buChar char="§"/>
            </a:pPr>
            <a:r>
              <a:rPr lang="fr-FR" sz="3600" b="1" dirty="0">
                <a:ln w="12700">
                  <a:noFill/>
                  <a:prstDash val="solid"/>
                </a:ln>
                <a:solidFill>
                  <a:schemeClr val="accent1">
                    <a:lumMod val="75000"/>
                  </a:schemeClr>
                </a:solidFill>
              </a:rPr>
              <a:t>L’orientation: encadrée par Gwendoline Martin- </a:t>
            </a:r>
            <a:r>
              <a:rPr lang="fr-FR" sz="3600" b="1" dirty="0" err="1">
                <a:ln w="12700">
                  <a:noFill/>
                  <a:prstDash val="solid"/>
                </a:ln>
                <a:solidFill>
                  <a:schemeClr val="accent1">
                    <a:lumMod val="75000"/>
                  </a:schemeClr>
                </a:solidFill>
              </a:rPr>
              <a:t>Labbé</a:t>
            </a:r>
            <a:endParaRPr lang="fr-FR" sz="3600" b="1" dirty="0">
              <a:ln w="12700">
                <a:noFill/>
                <a:prstDash val="solid"/>
              </a:ln>
              <a:solidFill>
                <a:schemeClr val="accent1">
                  <a:lumMod val="75000"/>
                </a:schemeClr>
              </a:solidFill>
            </a:endParaRPr>
          </a:p>
        </p:txBody>
      </p:sp>
      <p:sp>
        <p:nvSpPr>
          <p:cNvPr id="18" name="Pentagone 17"/>
          <p:cNvSpPr/>
          <p:nvPr/>
        </p:nvSpPr>
        <p:spPr>
          <a:xfrm>
            <a:off x="0" y="769266"/>
            <a:ext cx="3635896" cy="45719"/>
          </a:xfrm>
          <a:prstGeom prst="homePlate">
            <a:avLst/>
          </a:prstGeom>
          <a:solidFill>
            <a:schemeClr val="accent2">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p:cNvSpPr txBox="1"/>
          <p:nvPr/>
        </p:nvSpPr>
        <p:spPr>
          <a:xfrm>
            <a:off x="167916" y="869381"/>
            <a:ext cx="8761770" cy="4154984"/>
          </a:xfrm>
          <a:prstGeom prst="rect">
            <a:avLst/>
          </a:prstGeom>
          <a:noFill/>
        </p:spPr>
        <p:txBody>
          <a:bodyPr wrap="square" rtlCol="0">
            <a:spAutoFit/>
          </a:bodyPr>
          <a:lstStyle/>
          <a:p>
            <a:pPr algn="ctr">
              <a:defRPr/>
            </a:pPr>
            <a:r>
              <a:rPr lang="fr-FR" sz="2000" dirty="0">
                <a:effectLst>
                  <a:outerShdw blurRad="38100" dist="38100" dir="2700000" algn="tl">
                    <a:srgbClr val="FFFFFF"/>
                  </a:outerShdw>
                </a:effectLst>
              </a:rPr>
              <a:t> </a:t>
            </a:r>
          </a:p>
          <a:p>
            <a:pPr marL="628650" indent="-571500">
              <a:buClr>
                <a:srgbClr val="007FC5"/>
              </a:buClr>
              <a:defRPr/>
            </a:pPr>
            <a:endParaRPr lang="fr-FR" sz="2400" dirty="0">
              <a:effectLst>
                <a:outerShdw blurRad="38100" dist="38100" dir="2700000" algn="tl">
                  <a:srgbClr val="FFFFFF"/>
                </a:outerShdw>
              </a:effectLst>
            </a:endParaRPr>
          </a:p>
          <a:p>
            <a:pPr marL="628650" indent="-571500">
              <a:buClr>
                <a:srgbClr val="007FC5"/>
              </a:buClr>
              <a:buFont typeface="Wingdings" panose="05000000000000000000" pitchFamily="2" charset="2"/>
              <a:buChar char="q"/>
              <a:defRPr/>
            </a:pPr>
            <a:r>
              <a:rPr lang="fr-FR" sz="2000" dirty="0">
                <a:effectLst>
                  <a:outerShdw blurRad="38100" dist="38100" dir="2700000" algn="tl">
                    <a:srgbClr val="FFFFFF"/>
                  </a:outerShdw>
                </a:effectLst>
              </a:rPr>
              <a:t>Echange et accompagnement au </a:t>
            </a:r>
            <a:r>
              <a:rPr lang="fr-FR" sz="2000" b="1" cap="small" dirty="0">
                <a:ln w="12700">
                  <a:noFill/>
                  <a:prstDash val="solid"/>
                </a:ln>
                <a:solidFill>
                  <a:schemeClr val="bg2">
                    <a:lumMod val="50000"/>
                  </a:schemeClr>
                </a:solidFill>
              </a:rPr>
              <a:t>BIO</a:t>
            </a:r>
            <a:endParaRPr lang="fr-FR" sz="2000" dirty="0">
              <a:solidFill>
                <a:schemeClr val="bg2">
                  <a:lumMod val="50000"/>
                </a:schemeClr>
              </a:solidFill>
              <a:effectLst>
                <a:outerShdw blurRad="38100" dist="38100" dir="2700000" algn="tl">
                  <a:srgbClr val="FFFFFF"/>
                </a:outerShdw>
              </a:effectLst>
            </a:endParaRPr>
          </a:p>
          <a:p>
            <a:pPr marL="628650" indent="-571500">
              <a:buClr>
                <a:srgbClr val="007FC5"/>
              </a:buClr>
              <a:buFont typeface="Wingdings" panose="05000000000000000000" pitchFamily="2" charset="2"/>
              <a:buChar char="q"/>
              <a:defRPr/>
            </a:pPr>
            <a:r>
              <a:rPr lang="fr-FR" sz="2000" b="1" cap="small" dirty="0">
                <a:ln w="12700">
                  <a:noFill/>
                  <a:prstDash val="solid"/>
                </a:ln>
              </a:rPr>
              <a:t>Les vendredis de l’orientation  organisés </a:t>
            </a:r>
            <a:r>
              <a:rPr lang="fr-FR" sz="2000" b="1" cap="small" dirty="0">
                <a:ln w="12700">
                  <a:noFill/>
                  <a:prstDash val="solid"/>
                </a:ln>
                <a:solidFill>
                  <a:schemeClr val="bg2">
                    <a:lumMod val="50000"/>
                  </a:schemeClr>
                </a:solidFill>
              </a:rPr>
              <a:t>(sur le temps du midi)</a:t>
            </a:r>
          </a:p>
          <a:p>
            <a:pPr marL="628650" indent="-571500">
              <a:buClr>
                <a:srgbClr val="007FC5"/>
              </a:buClr>
              <a:buFont typeface="Wingdings" panose="05000000000000000000" pitchFamily="2" charset="2"/>
              <a:buChar char="q"/>
              <a:defRPr/>
            </a:pPr>
            <a:r>
              <a:rPr lang="fr-FR" sz="2000" b="1" cap="small" dirty="0">
                <a:ln w="12700">
                  <a:noFill/>
                  <a:prstDash val="solid"/>
                </a:ln>
                <a:effectLst>
                  <a:outerShdw blurRad="38100" dist="38100" dir="2700000" algn="tl">
                    <a:srgbClr val="FFFFFF"/>
                  </a:outerShdw>
                </a:effectLst>
              </a:rPr>
              <a:t>E</a:t>
            </a:r>
            <a:r>
              <a:rPr lang="fr-FR" sz="2000" dirty="0">
                <a:effectLst>
                  <a:outerShdw blurRad="38100" dist="38100" dir="2700000" algn="tl">
                    <a:srgbClr val="FFFFFF"/>
                  </a:outerShdw>
                </a:effectLst>
              </a:rPr>
              <a:t>n  </a:t>
            </a:r>
            <a:r>
              <a:rPr lang="fr-FR" sz="2000" b="1" cap="small" dirty="0">
                <a:ln w="12700">
                  <a:noFill/>
                  <a:prstDash val="solid"/>
                </a:ln>
              </a:rPr>
              <a:t>AP</a:t>
            </a:r>
            <a:r>
              <a:rPr lang="fr-FR" sz="2000" b="1" cap="small" dirty="0">
                <a:ln w="12700">
                  <a:noFill/>
                  <a:prstDash val="solid"/>
                </a:ln>
                <a:solidFill>
                  <a:schemeClr val="accent6"/>
                </a:solidFill>
              </a:rPr>
              <a:t> </a:t>
            </a:r>
          </a:p>
          <a:p>
            <a:pPr marL="628650" indent="-571500">
              <a:buClr>
                <a:srgbClr val="007FC5"/>
              </a:buClr>
              <a:buFont typeface="Wingdings" panose="05000000000000000000" pitchFamily="2" charset="2"/>
              <a:buChar char="q"/>
              <a:defRPr/>
            </a:pPr>
            <a:r>
              <a:rPr lang="fr-FR" sz="2000" b="1" cap="small" dirty="0">
                <a:ln w="12700">
                  <a:noFill/>
                  <a:prstDash val="solid"/>
                </a:ln>
                <a:solidFill>
                  <a:schemeClr val="accent6"/>
                </a:solidFill>
                <a:sym typeface="Wingdings" pitchFamily="2" charset="2"/>
              </a:rPr>
              <a:t>En </a:t>
            </a:r>
            <a:r>
              <a:rPr lang="fr-FR" sz="2000" b="1" cap="small" dirty="0">
                <a:ln w="12700">
                  <a:noFill/>
                  <a:prstDash val="solid"/>
                </a:ln>
                <a:sym typeface="Wingdings" pitchFamily="2" charset="2"/>
              </a:rPr>
              <a:t>Vie de classe pour accompagner les enseignants</a:t>
            </a:r>
          </a:p>
          <a:p>
            <a:pPr marL="628650" indent="-571500">
              <a:buClr>
                <a:srgbClr val="007FC5"/>
              </a:buClr>
              <a:buFont typeface="Wingdings" panose="05000000000000000000" pitchFamily="2" charset="2"/>
              <a:buChar char="q"/>
              <a:defRPr/>
            </a:pPr>
            <a:r>
              <a:rPr lang="fr-FR" sz="2000" b="1" cap="small" dirty="0">
                <a:ln w="12700">
                  <a:noFill/>
                  <a:prstDash val="solid"/>
                </a:ln>
                <a:sym typeface="Wingdings" pitchFamily="2" charset="2"/>
              </a:rPr>
              <a:t>Stage</a:t>
            </a:r>
            <a:r>
              <a:rPr lang="fr-FR" sz="2000" b="1" cap="small" dirty="0">
                <a:ln w="12700">
                  <a:noFill/>
                  <a:prstDash val="solid"/>
                </a:ln>
                <a:solidFill>
                  <a:schemeClr val="accent6"/>
                </a:solidFill>
                <a:sym typeface="Wingdings" pitchFamily="2" charset="2"/>
              </a:rPr>
              <a:t> </a:t>
            </a:r>
            <a:r>
              <a:rPr lang="fr-FR" sz="2000" dirty="0">
                <a:effectLst>
                  <a:outerShdw blurRad="38100" dist="38100" dir="2700000" algn="tl">
                    <a:srgbClr val="FFFFFF"/>
                  </a:outerShdw>
                </a:effectLst>
                <a:sym typeface="Wingdings" pitchFamily="2" charset="2"/>
              </a:rPr>
              <a:t>en</a:t>
            </a:r>
            <a:r>
              <a:rPr lang="fr-FR" sz="2000" b="1" cap="small" dirty="0">
                <a:ln w="12700">
                  <a:noFill/>
                  <a:prstDash val="solid"/>
                </a:ln>
                <a:solidFill>
                  <a:schemeClr val="accent6"/>
                </a:solidFill>
                <a:sym typeface="Wingdings" pitchFamily="2" charset="2"/>
              </a:rPr>
              <a:t> </a:t>
            </a:r>
            <a:r>
              <a:rPr lang="fr-FR" sz="2000" dirty="0">
                <a:effectLst>
                  <a:outerShdw blurRad="38100" dist="38100" dir="2700000" algn="tl">
                    <a:srgbClr val="FFFFFF"/>
                  </a:outerShdw>
                </a:effectLst>
                <a:sym typeface="Wingdings" pitchFamily="2" charset="2"/>
              </a:rPr>
              <a:t>entreprise possible </a:t>
            </a:r>
            <a:r>
              <a:rPr lang="fr-FR" sz="2000" dirty="0">
                <a:solidFill>
                  <a:schemeClr val="bg2">
                    <a:lumMod val="50000"/>
                  </a:schemeClr>
                </a:solidFill>
                <a:effectLst>
                  <a:outerShdw blurRad="38100" dist="38100" dir="2700000" algn="tl">
                    <a:srgbClr val="FFFFFF"/>
                  </a:outerShdw>
                </a:effectLst>
                <a:sym typeface="Wingdings" pitchFamily="2" charset="2"/>
              </a:rPr>
              <a:t>(1 semaine sur vacances scolaires)</a:t>
            </a:r>
          </a:p>
          <a:p>
            <a:pPr marL="628650" indent="-571500">
              <a:buClr>
                <a:srgbClr val="007FC5"/>
              </a:buClr>
              <a:buFont typeface="Wingdings" panose="05000000000000000000" pitchFamily="2" charset="2"/>
              <a:buChar char="q"/>
              <a:defRPr/>
            </a:pPr>
            <a:r>
              <a:rPr lang="fr-FR" sz="2000" b="1" cap="small" dirty="0" err="1">
                <a:ln w="12700">
                  <a:noFill/>
                  <a:prstDash val="solid"/>
                </a:ln>
                <a:sym typeface="Wingdings" pitchFamily="2" charset="2"/>
              </a:rPr>
              <a:t>Infosup</a:t>
            </a:r>
            <a:r>
              <a:rPr lang="fr-FR" sz="2000" b="1" cap="small" dirty="0">
                <a:ln w="12700">
                  <a:noFill/>
                  <a:prstDash val="solid"/>
                </a:ln>
                <a:sym typeface="Wingdings" pitchFamily="2" charset="2"/>
              </a:rPr>
              <a:t>’ 17 et 18 janvier à Vannes</a:t>
            </a:r>
            <a:endParaRPr lang="fr-FR" sz="2000" b="1" cap="small" dirty="0">
              <a:ln w="12700">
                <a:noFill/>
                <a:prstDash val="solid"/>
              </a:ln>
              <a:solidFill>
                <a:schemeClr val="accent1">
                  <a:lumMod val="75000"/>
                </a:schemeClr>
              </a:solidFill>
              <a:sym typeface="Wingdings" pitchFamily="2" charset="2"/>
            </a:endParaRPr>
          </a:p>
          <a:p>
            <a:pPr marL="628650" indent="-571500">
              <a:buClr>
                <a:srgbClr val="007FC5"/>
              </a:buClr>
              <a:buFont typeface="Wingdings" panose="05000000000000000000" pitchFamily="2" charset="2"/>
              <a:buChar char="q"/>
              <a:defRPr/>
            </a:pPr>
            <a:r>
              <a:rPr lang="fr-FR" sz="2000" b="1" cap="small" dirty="0">
                <a:ln w="12700">
                  <a:noFill/>
                  <a:prstDash val="solid"/>
                </a:ln>
                <a:sym typeface="Wingdings" pitchFamily="2" charset="2"/>
              </a:rPr>
              <a:t>Forum de l’avenir </a:t>
            </a:r>
            <a:r>
              <a:rPr lang="fr-FR" sz="2000" b="1" cap="small" dirty="0">
                <a:ln w="12700">
                  <a:noFill/>
                  <a:prstDash val="solid"/>
                </a:ln>
                <a:solidFill>
                  <a:schemeClr val="bg2">
                    <a:lumMod val="50000"/>
                  </a:schemeClr>
                </a:solidFill>
                <a:sym typeface="Wingdings" pitchFamily="2" charset="2"/>
              </a:rPr>
              <a:t>en février  </a:t>
            </a:r>
          </a:p>
          <a:p>
            <a:pPr marL="628650" indent="-571500">
              <a:buClr>
                <a:srgbClr val="007FC5"/>
              </a:buClr>
              <a:buFont typeface="Wingdings" panose="05000000000000000000" pitchFamily="2" charset="2"/>
              <a:buChar char="q"/>
              <a:defRPr/>
            </a:pPr>
            <a:r>
              <a:rPr lang="fr-FR" sz="2000" b="1" cap="small" dirty="0">
                <a:ln w="12700">
                  <a:noFill/>
                  <a:prstDash val="solid"/>
                </a:ln>
                <a:sym typeface="Wingdings" pitchFamily="2" charset="2"/>
              </a:rPr>
              <a:t>Printemps de l’Entreprise</a:t>
            </a:r>
            <a:r>
              <a:rPr lang="fr-FR" sz="2000" b="1" cap="small" dirty="0">
                <a:ln w="12700">
                  <a:noFill/>
                  <a:prstDash val="solid"/>
                </a:ln>
                <a:solidFill>
                  <a:schemeClr val="accent6"/>
                </a:solidFill>
                <a:sym typeface="Wingdings" pitchFamily="2" charset="2"/>
              </a:rPr>
              <a:t> </a:t>
            </a:r>
            <a:r>
              <a:rPr lang="fr-FR" sz="2000" b="1" cap="small" dirty="0">
                <a:ln w="12700">
                  <a:noFill/>
                  <a:prstDash val="solid"/>
                </a:ln>
                <a:solidFill>
                  <a:schemeClr val="bg2">
                    <a:lumMod val="50000"/>
                  </a:schemeClr>
                </a:solidFill>
                <a:sym typeface="Wingdings" pitchFamily="2" charset="2"/>
              </a:rPr>
              <a:t>en mars</a:t>
            </a:r>
          </a:p>
          <a:p>
            <a:pPr marL="628650" indent="-571500">
              <a:buClr>
                <a:srgbClr val="007FC5"/>
              </a:buClr>
              <a:buFont typeface="Wingdings" panose="05000000000000000000" pitchFamily="2" charset="2"/>
              <a:buChar char="q"/>
              <a:defRPr/>
            </a:pPr>
            <a:endParaRPr lang="fr-FR" sz="2000" b="1" cap="small" dirty="0">
              <a:ln w="12700">
                <a:noFill/>
                <a:prstDash val="solid"/>
              </a:ln>
              <a:solidFill>
                <a:schemeClr val="bg2">
                  <a:lumMod val="50000"/>
                </a:schemeClr>
              </a:solidFill>
              <a:sym typeface="Wingdings" pitchFamily="2" charset="2"/>
            </a:endParaRPr>
          </a:p>
          <a:p>
            <a:pPr marL="628650" indent="-571500">
              <a:buClr>
                <a:srgbClr val="007FC5"/>
              </a:buClr>
              <a:buFont typeface="Wingdings" panose="05000000000000000000" pitchFamily="2" charset="2"/>
              <a:buChar char="q"/>
              <a:defRPr/>
            </a:pPr>
            <a:r>
              <a:rPr lang="fr-FR" sz="2000" b="1" cap="small" dirty="0">
                <a:ln w="12700">
                  <a:noFill/>
                  <a:prstDash val="solid"/>
                </a:ln>
                <a:solidFill>
                  <a:srgbClr val="007FC5"/>
                </a:solidFill>
                <a:sym typeface="Wingdings" pitchFamily="2" charset="2"/>
              </a:rPr>
              <a:t>Conseil: faire les portes ouvertes dès l’année de 1</a:t>
            </a:r>
            <a:r>
              <a:rPr lang="fr-FR" sz="2000" b="1" cap="small" baseline="30000" dirty="0">
                <a:ln w="12700">
                  <a:noFill/>
                  <a:prstDash val="solid"/>
                </a:ln>
                <a:solidFill>
                  <a:srgbClr val="007FC5"/>
                </a:solidFill>
                <a:sym typeface="Wingdings" pitchFamily="2" charset="2"/>
              </a:rPr>
              <a:t>ère</a:t>
            </a:r>
            <a:r>
              <a:rPr lang="fr-FR" sz="2000" b="1" cap="small" dirty="0">
                <a:ln w="12700">
                  <a:noFill/>
                  <a:prstDash val="solid"/>
                </a:ln>
                <a:solidFill>
                  <a:srgbClr val="007FC5"/>
                </a:solidFill>
                <a:sym typeface="Wingdings" pitchFamily="2" charset="2"/>
              </a:rPr>
              <a:t> (généralement en février- Mars)</a:t>
            </a:r>
            <a:endParaRPr lang="fr-FR" sz="2000" dirty="0">
              <a:solidFill>
                <a:srgbClr val="007FC5"/>
              </a:solidFill>
            </a:endParaRPr>
          </a:p>
        </p:txBody>
      </p:sp>
      <p:pic>
        <p:nvPicPr>
          <p:cNvPr id="3" name="Image 2">
            <a:extLst>
              <a:ext uri="{FF2B5EF4-FFF2-40B4-BE49-F238E27FC236}">
                <a16:creationId xmlns:a16="http://schemas.microsoft.com/office/drawing/2014/main" id="{1F430759-05D3-47F9-B7B1-69DF27B118BE}"/>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20272" y="-4492"/>
            <a:ext cx="1160051" cy="1071570"/>
          </a:xfrm>
          <a:prstGeom prst="rect">
            <a:avLst/>
          </a:prstGeom>
        </p:spPr>
      </p:pic>
      <p:pic>
        <p:nvPicPr>
          <p:cNvPr id="7" name="Picture 2" descr="Saint François Xavier Vannes : Lycée, Section européenne : Allemand,  Anglais, Espagnol"/>
          <p:cNvPicPr>
            <a:picLocks noChangeAspect="1" noChangeArrowheads="1"/>
          </p:cNvPicPr>
          <p:nvPr/>
        </p:nvPicPr>
        <p:blipFill>
          <a:blip r:embed="rId3" cstate="print"/>
          <a:srcRect/>
          <a:stretch>
            <a:fillRect/>
          </a:stretch>
        </p:blipFill>
        <p:spPr bwMode="auto">
          <a:xfrm>
            <a:off x="8159290" y="4801716"/>
            <a:ext cx="698990" cy="698991"/>
          </a:xfrm>
          <a:prstGeom prst="rect">
            <a:avLst/>
          </a:prstGeom>
          <a:noFill/>
        </p:spPr>
      </p:pic>
    </p:spTree>
    <p:extLst>
      <p:ext uri="{BB962C8B-B14F-4D97-AF65-F5344CB8AC3E}">
        <p14:creationId xmlns:p14="http://schemas.microsoft.com/office/powerpoint/2010/main" val="141579815"/>
      </p:ext>
    </p:extLst>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a:off x="251520" y="193204"/>
            <a:ext cx="6441250" cy="646331"/>
          </a:xfrm>
          <a:prstGeom prst="rect">
            <a:avLst/>
          </a:prstGeom>
          <a:noFill/>
          <a:ln>
            <a:noFill/>
          </a:ln>
        </p:spPr>
        <p:txBody>
          <a:bodyPr wrap="none" rtlCol="0">
            <a:spAutoFit/>
          </a:bodyPr>
          <a:lstStyle/>
          <a:p>
            <a:pPr marL="357188" indent="-357188">
              <a:buClr>
                <a:srgbClr val="007FC5"/>
              </a:buClr>
              <a:buFont typeface="Wingdings" pitchFamily="2" charset="2"/>
              <a:buChar char="§"/>
            </a:pPr>
            <a:r>
              <a:rPr lang="fr-FR" sz="3600" b="1" dirty="0">
                <a:ln w="12700">
                  <a:noFill/>
                  <a:prstDash val="solid"/>
                </a:ln>
                <a:solidFill>
                  <a:schemeClr val="accent1">
                    <a:lumMod val="75000"/>
                  </a:schemeClr>
                </a:solidFill>
              </a:rPr>
              <a:t>Accompagnement des élèves </a:t>
            </a:r>
          </a:p>
        </p:txBody>
      </p:sp>
      <p:sp>
        <p:nvSpPr>
          <p:cNvPr id="18" name="Pentagone 17"/>
          <p:cNvSpPr/>
          <p:nvPr/>
        </p:nvSpPr>
        <p:spPr>
          <a:xfrm>
            <a:off x="0" y="769268"/>
            <a:ext cx="6804248" cy="45719"/>
          </a:xfrm>
          <a:prstGeom prst="homePlate">
            <a:avLst/>
          </a:prstGeom>
          <a:solidFill>
            <a:schemeClr val="accent2">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458832C8-B298-4854-AE7D-97D3DAE6A248}"/>
              </a:ext>
            </a:extLst>
          </p:cNvPr>
          <p:cNvSpPr txBox="1"/>
          <p:nvPr/>
        </p:nvSpPr>
        <p:spPr>
          <a:xfrm>
            <a:off x="285720" y="428608"/>
            <a:ext cx="8568952" cy="4647426"/>
          </a:xfrm>
          <a:prstGeom prst="rect">
            <a:avLst/>
          </a:prstGeom>
          <a:noFill/>
        </p:spPr>
        <p:txBody>
          <a:bodyPr wrap="square" lIns="91440" tIns="45720" rIns="91440" bIns="45720" rtlCol="0" anchor="t">
            <a:spAutoFit/>
          </a:bodyPr>
          <a:lstStyle/>
          <a:p>
            <a:pPr algn="ctr">
              <a:defRPr/>
            </a:pPr>
            <a:r>
              <a:rPr lang="fr-FR" sz="2000" dirty="0">
                <a:effectLst>
                  <a:outerShdw blurRad="38100" dist="38100" dir="2700000" algn="tl">
                    <a:srgbClr val="FFFFFF"/>
                  </a:outerShdw>
                </a:effectLst>
              </a:rPr>
              <a:t> </a:t>
            </a:r>
          </a:p>
          <a:p>
            <a:pPr marL="628650" indent="-571500">
              <a:buClr>
                <a:srgbClr val="007FC5"/>
              </a:buClr>
              <a:buFont typeface="Wingdings" panose="05000000000000000000" pitchFamily="2" charset="2"/>
              <a:buChar char="q"/>
              <a:defRPr/>
            </a:pPr>
            <a:r>
              <a:rPr lang="fr-FR" sz="2400" b="1" cap="small" dirty="0">
                <a:ln w="12700">
                  <a:noFill/>
                  <a:prstDash val="solid"/>
                </a:ln>
                <a:solidFill>
                  <a:schemeClr val="accent1">
                    <a:lumMod val="75000"/>
                  </a:schemeClr>
                </a:solidFill>
                <a:effectLst>
                  <a:outerShdw blurRad="38100" dist="38100" dir="2700000" algn="tl">
                    <a:srgbClr val="FFFFFF"/>
                  </a:outerShdw>
                </a:effectLst>
                <a:sym typeface="Wingdings" pitchFamily="2" charset="2"/>
              </a:rPr>
              <a:t>Etude</a:t>
            </a:r>
            <a:r>
              <a:rPr lang="fr-FR" sz="2400" dirty="0">
                <a:solidFill>
                  <a:schemeClr val="accent1">
                    <a:lumMod val="75000"/>
                  </a:schemeClr>
                </a:solidFill>
                <a:effectLst>
                  <a:outerShdw blurRad="38100" dist="38100" dir="2700000" algn="tl">
                    <a:srgbClr val="FFFFFF"/>
                  </a:outerShdw>
                </a:effectLst>
                <a:sym typeface="Wingdings" pitchFamily="2" charset="2"/>
              </a:rPr>
              <a:t> </a:t>
            </a:r>
            <a:r>
              <a:rPr lang="fr-FR" sz="2400" b="1" cap="small" dirty="0">
                <a:ln w="12700">
                  <a:noFill/>
                  <a:prstDash val="solid"/>
                </a:ln>
                <a:solidFill>
                  <a:schemeClr val="accent1">
                    <a:lumMod val="75000"/>
                  </a:schemeClr>
                </a:solidFill>
                <a:effectLst>
                  <a:outerShdw blurRad="38100" dist="38100" dir="2700000" algn="tl">
                    <a:srgbClr val="FFFFFF"/>
                  </a:outerShdw>
                </a:effectLst>
                <a:sym typeface="Wingdings" pitchFamily="2" charset="2"/>
              </a:rPr>
              <a:t>du jour </a:t>
            </a:r>
            <a:endParaRPr lang="fr-FR" sz="2000" dirty="0">
              <a:effectLst>
                <a:outerShdw blurRad="38100" dist="38100" dir="2700000" algn="tl">
                  <a:srgbClr val="FFFFFF"/>
                </a:outerShdw>
              </a:effectLst>
              <a:sym typeface="Wingdings" pitchFamily="2" charset="2"/>
            </a:endParaRPr>
          </a:p>
          <a:p>
            <a:pPr marL="57150">
              <a:buClr>
                <a:srgbClr val="007FC5"/>
              </a:buClr>
              <a:defRPr/>
            </a:pPr>
            <a:endParaRPr lang="fr-FR" sz="2000" dirty="0">
              <a:effectLst>
                <a:outerShdw blurRad="38100" dist="38100" dir="2700000" algn="tl">
                  <a:srgbClr val="FFFFFF"/>
                </a:outerShdw>
              </a:effectLst>
            </a:endParaRPr>
          </a:p>
          <a:p>
            <a:pPr marL="628650" indent="-571500">
              <a:buClr>
                <a:srgbClr val="007FC5"/>
              </a:buClr>
              <a:buFont typeface="Wingdings" panose="05000000000000000000" pitchFamily="2" charset="2"/>
              <a:buChar char="q"/>
              <a:defRPr/>
            </a:pPr>
            <a:r>
              <a:rPr lang="fr-FR" sz="2400" b="1" cap="small" dirty="0">
                <a:ln w="12700">
                  <a:noFill/>
                  <a:prstDash val="solid"/>
                </a:ln>
                <a:solidFill>
                  <a:schemeClr val="bg2">
                    <a:lumMod val="50000"/>
                  </a:schemeClr>
                </a:solidFill>
                <a:sym typeface="Wingdings" pitchFamily="2" charset="2"/>
              </a:rPr>
              <a:t>Accompagnement personnalisé </a:t>
            </a:r>
          </a:p>
          <a:p>
            <a:pPr marL="628650" indent="-571500">
              <a:buClr>
                <a:srgbClr val="007FC5"/>
              </a:buClr>
              <a:defRPr/>
            </a:pPr>
            <a:r>
              <a:rPr lang="fr-FR" sz="2000" b="1" dirty="0">
                <a:effectLst>
                  <a:outerShdw blurRad="38100" dist="38100" dir="2700000" algn="tl">
                    <a:srgbClr val="FFFFFF"/>
                  </a:outerShdw>
                </a:effectLst>
              </a:rPr>
              <a:t>1h en demi-classe par période, 15-16 séances sur l'année.</a:t>
            </a:r>
          </a:p>
          <a:p>
            <a:pPr marL="628650" indent="-571500">
              <a:buClr>
                <a:srgbClr val="007FC5"/>
              </a:buClr>
              <a:defRPr/>
            </a:pPr>
            <a:endParaRPr lang="fr-FR" sz="2000" b="1" cap="small" dirty="0">
              <a:ln w="12700">
                <a:noFill/>
                <a:prstDash val="solid"/>
              </a:ln>
            </a:endParaRPr>
          </a:p>
          <a:p>
            <a:pPr marL="628650" indent="-571500">
              <a:defRPr/>
            </a:pPr>
            <a:r>
              <a:rPr lang="fr-FR" sz="2000" b="1" cap="small" dirty="0">
                <a:ln w="12700">
                  <a:noFill/>
                  <a:prstDash val="solid"/>
                </a:ln>
                <a:sym typeface="Wingdings" pitchFamily="2" charset="2"/>
              </a:rPr>
              <a:t>4 ateliers: </a:t>
            </a:r>
            <a:endParaRPr lang="fr-FR" dirty="0"/>
          </a:p>
          <a:p>
            <a:pPr marL="1085850" lvl="1" indent="-571500">
              <a:buClr>
                <a:srgbClr val="007FC5"/>
              </a:buClr>
              <a:buFont typeface="Wingdings" panose="05000000000000000000" pitchFamily="2" charset="2"/>
              <a:buChar char="§"/>
              <a:defRPr/>
            </a:pPr>
            <a:r>
              <a:rPr lang="fr-FR" sz="2000" b="1" cap="small" dirty="0">
                <a:ln w="12700">
                  <a:noFill/>
                  <a:prstDash val="solid"/>
                </a:ln>
                <a:solidFill>
                  <a:schemeClr val="bg2">
                    <a:lumMod val="50000"/>
                  </a:schemeClr>
                </a:solidFill>
              </a:rPr>
              <a:t>Préparation à l’oral de français (épreuve orale + entretien)</a:t>
            </a:r>
          </a:p>
          <a:p>
            <a:pPr marL="1085850" lvl="1" indent="-571500">
              <a:buClr>
                <a:srgbClr val="007FC5"/>
              </a:buClr>
              <a:buFont typeface="Wingdings" panose="05000000000000000000" pitchFamily="2" charset="2"/>
              <a:buChar char="§"/>
              <a:defRPr/>
            </a:pPr>
            <a:r>
              <a:rPr lang="fr-FR" sz="2000" dirty="0">
                <a:solidFill>
                  <a:schemeClr val="bg2">
                    <a:lumMod val="50000"/>
                  </a:schemeClr>
                </a:solidFill>
              </a:rPr>
              <a:t>Oral de stage</a:t>
            </a:r>
          </a:p>
          <a:p>
            <a:pPr marL="1085850" lvl="1" indent="-571500">
              <a:buClr>
                <a:srgbClr val="007FC5"/>
              </a:buClr>
              <a:buFont typeface="Wingdings" panose="05000000000000000000" pitchFamily="2" charset="2"/>
              <a:buChar char="§"/>
              <a:defRPr/>
            </a:pPr>
            <a:r>
              <a:rPr lang="fr-FR" sz="2000" dirty="0">
                <a:solidFill>
                  <a:schemeClr val="bg2">
                    <a:lumMod val="50000"/>
                  </a:schemeClr>
                </a:solidFill>
              </a:rPr>
              <a:t>Soutien </a:t>
            </a:r>
          </a:p>
          <a:p>
            <a:pPr marL="1085850" lvl="1" indent="-571500">
              <a:buClr>
                <a:srgbClr val="007FC5"/>
              </a:buClr>
              <a:buFont typeface="Wingdings" panose="05000000000000000000" pitchFamily="2" charset="2"/>
              <a:buChar char="§"/>
              <a:defRPr/>
            </a:pPr>
            <a:r>
              <a:rPr lang="fr-FR" sz="2000" dirty="0">
                <a:solidFill>
                  <a:schemeClr val="bg2">
                    <a:lumMod val="50000"/>
                  </a:schemeClr>
                </a:solidFill>
              </a:rPr>
              <a:t>Printemps de l’entreprise.</a:t>
            </a:r>
          </a:p>
          <a:p>
            <a:pPr marL="1085850" lvl="1" indent="-571500">
              <a:buClr>
                <a:srgbClr val="007FC5"/>
              </a:buClr>
              <a:buFont typeface="Wingdings" panose="05000000000000000000" pitchFamily="2" charset="2"/>
              <a:buChar char="§"/>
              <a:defRPr/>
            </a:pPr>
            <a:r>
              <a:rPr lang="fr-FR" sz="2000" b="1" cap="small" dirty="0">
                <a:ln w="12700">
                  <a:noFill/>
                  <a:prstDash val="solid"/>
                </a:ln>
                <a:solidFill>
                  <a:schemeClr val="bg2">
                    <a:lumMod val="50000"/>
                  </a:schemeClr>
                </a:solidFill>
              </a:rPr>
              <a:t>Orientation (Les études post- bac en France, préparation à la visite du salon </a:t>
            </a:r>
            <a:r>
              <a:rPr lang="fr-FR" sz="2000" b="1" cap="small" dirty="0" err="1">
                <a:ln w="12700">
                  <a:noFill/>
                  <a:prstDash val="solid"/>
                </a:ln>
                <a:solidFill>
                  <a:schemeClr val="bg2">
                    <a:lumMod val="50000"/>
                  </a:schemeClr>
                </a:solidFill>
              </a:rPr>
              <a:t>InfoSup</a:t>
            </a:r>
            <a:r>
              <a:rPr lang="fr-FR" sz="2000" b="1" cap="small" dirty="0">
                <a:ln w="12700">
                  <a:noFill/>
                  <a:prstDash val="solid"/>
                </a:ln>
                <a:solidFill>
                  <a:schemeClr val="bg2">
                    <a:lumMod val="50000"/>
                  </a:schemeClr>
                </a:solidFill>
              </a:rPr>
              <a:t> à Vannes)</a:t>
            </a:r>
          </a:p>
          <a:p>
            <a:pPr marL="628650" indent="-571500">
              <a:buClr>
                <a:srgbClr val="007FC5"/>
              </a:buClr>
              <a:buFont typeface="Wingdings" panose="05000000000000000000" pitchFamily="2" charset="2"/>
              <a:buChar char="q"/>
              <a:defRPr/>
            </a:pPr>
            <a:endParaRPr lang="fr-FR" sz="2800" b="1" cap="small" dirty="0">
              <a:ln w="12700">
                <a:noFill/>
                <a:prstDash val="solid"/>
              </a:ln>
              <a:solidFill>
                <a:schemeClr val="accent6"/>
              </a:solidFill>
              <a:sym typeface="Wingdings" pitchFamily="2" charset="2"/>
            </a:endParaRPr>
          </a:p>
        </p:txBody>
      </p:sp>
      <p:pic>
        <p:nvPicPr>
          <p:cNvPr id="6" name="Picture 2" descr="Saint François Xavier Vannes : Lycée, Section européenne : Allemand,  Anglais, Espagnol"/>
          <p:cNvPicPr>
            <a:picLocks noChangeAspect="1" noChangeArrowheads="1"/>
          </p:cNvPicPr>
          <p:nvPr/>
        </p:nvPicPr>
        <p:blipFill>
          <a:blip r:embed="rId2" cstate="print"/>
          <a:srcRect/>
          <a:stretch>
            <a:fillRect/>
          </a:stretch>
        </p:blipFill>
        <p:spPr bwMode="auto">
          <a:xfrm>
            <a:off x="8388424" y="4945732"/>
            <a:ext cx="697259" cy="697260"/>
          </a:xfrm>
          <a:prstGeom prst="rect">
            <a:avLst/>
          </a:prstGeom>
          <a:noFill/>
        </p:spPr>
      </p:pic>
    </p:spTree>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a:off x="251520" y="193204"/>
            <a:ext cx="4084773" cy="646331"/>
          </a:xfrm>
          <a:prstGeom prst="rect">
            <a:avLst/>
          </a:prstGeom>
          <a:noFill/>
          <a:ln>
            <a:noFill/>
          </a:ln>
        </p:spPr>
        <p:txBody>
          <a:bodyPr wrap="none" rtlCol="0">
            <a:spAutoFit/>
          </a:bodyPr>
          <a:lstStyle/>
          <a:p>
            <a:pPr marL="357188" indent="-357188">
              <a:buClr>
                <a:srgbClr val="007FC5"/>
              </a:buClr>
              <a:buFont typeface="Wingdings" pitchFamily="2" charset="2"/>
              <a:buChar char="§"/>
            </a:pPr>
            <a:r>
              <a:rPr lang="fr-FR" sz="3600" b="1" dirty="0">
                <a:ln w="12700">
                  <a:noFill/>
                  <a:prstDash val="solid"/>
                </a:ln>
                <a:solidFill>
                  <a:schemeClr val="accent1">
                    <a:lumMod val="75000"/>
                  </a:schemeClr>
                </a:solidFill>
              </a:rPr>
              <a:t>Dates importantes</a:t>
            </a:r>
          </a:p>
        </p:txBody>
      </p:sp>
      <p:sp>
        <p:nvSpPr>
          <p:cNvPr id="18" name="Pentagone 17"/>
          <p:cNvSpPr/>
          <p:nvPr/>
        </p:nvSpPr>
        <p:spPr>
          <a:xfrm>
            <a:off x="0" y="770346"/>
            <a:ext cx="4572000" cy="45719"/>
          </a:xfrm>
          <a:prstGeom prst="homePlat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920A802C-85B8-4244-A61C-6D9F4FEF6E14}"/>
              </a:ext>
            </a:extLst>
          </p:cNvPr>
          <p:cNvSpPr txBox="1"/>
          <p:nvPr/>
        </p:nvSpPr>
        <p:spPr>
          <a:xfrm>
            <a:off x="225452" y="1094121"/>
            <a:ext cx="8711135" cy="3908762"/>
          </a:xfrm>
          <a:prstGeom prst="rect">
            <a:avLst/>
          </a:prstGeom>
          <a:noFill/>
        </p:spPr>
        <p:txBody>
          <a:bodyPr wrap="square" lIns="91440" tIns="45720" rIns="91440" bIns="45720" rtlCol="0" anchor="t">
            <a:spAutoFit/>
          </a:bodyPr>
          <a:lstStyle/>
          <a:p>
            <a:pPr marL="628650" indent="-571500">
              <a:buClr>
                <a:srgbClr val="007FC5"/>
              </a:buClr>
              <a:buFont typeface="Wingdings" panose="05000000000000000000" pitchFamily="2" charset="2"/>
              <a:buChar char="q"/>
              <a:defRPr/>
            </a:pPr>
            <a:r>
              <a:rPr lang="fr-FR" sz="2400" b="1" cap="small" dirty="0">
                <a:ln w="12700">
                  <a:noFill/>
                  <a:prstDash val="solid"/>
                </a:ln>
                <a:solidFill>
                  <a:schemeClr val="accent1">
                    <a:lumMod val="75000"/>
                  </a:schemeClr>
                </a:solidFill>
                <a:effectLst>
                  <a:outerShdw blurRad="38100" dist="38100" dir="2700000" algn="tl">
                    <a:srgbClr val="FFFFFF"/>
                  </a:outerShdw>
                </a:effectLst>
              </a:rPr>
              <a:t>Bacs Blancs de Français :</a:t>
            </a:r>
          </a:p>
          <a:p>
            <a:pPr marL="1085850" lvl="1" indent="-571500">
              <a:buClr>
                <a:srgbClr val="007FC5"/>
              </a:buClr>
              <a:buFont typeface="Wingdings" panose="05000000000000000000" pitchFamily="2" charset="2"/>
              <a:buChar char="§"/>
              <a:defRPr/>
            </a:pPr>
            <a:r>
              <a:rPr lang="fr-FR" sz="2400" b="1" dirty="0">
                <a:effectLst>
                  <a:outerShdw blurRad="38100" dist="38100" dir="2700000" algn="tl">
                    <a:srgbClr val="FFFFFF"/>
                  </a:outerShdw>
                </a:effectLst>
              </a:rPr>
              <a:t>Ecrits</a:t>
            </a:r>
            <a:r>
              <a:rPr lang="fr-FR" sz="2400" dirty="0">
                <a:effectLst>
                  <a:outerShdw blurRad="38100" dist="38100" dir="2700000" algn="tl">
                    <a:srgbClr val="FFFFFF"/>
                  </a:outerShdw>
                </a:effectLst>
              </a:rPr>
              <a:t> : </a:t>
            </a:r>
            <a:r>
              <a:rPr lang="fr-FR" sz="2400" dirty="0">
                <a:solidFill>
                  <a:srgbClr val="000000"/>
                </a:solidFill>
                <a:effectLst>
                  <a:outerShdw blurRad="38100" dist="38100" dir="2700000" algn="tl">
                    <a:srgbClr val="FFFFFF"/>
                  </a:outerShdw>
                </a:effectLst>
              </a:rPr>
              <a:t>  </a:t>
            </a:r>
            <a:r>
              <a:rPr lang="fr-FR" sz="2400" dirty="0">
                <a:solidFill>
                  <a:schemeClr val="accent1">
                    <a:lumMod val="75000"/>
                  </a:schemeClr>
                </a:solidFill>
                <a:effectLst>
                  <a:outerShdw blurRad="38100" dist="38100" dir="2700000" algn="tl">
                    <a:srgbClr val="FFFFFF"/>
                  </a:outerShdw>
                </a:effectLst>
              </a:rPr>
              <a:t> 11 décembre et 2 avril </a:t>
            </a:r>
          </a:p>
          <a:p>
            <a:pPr marL="1085850" lvl="1" indent="-571500">
              <a:buClr>
                <a:srgbClr val="007FC5"/>
              </a:buClr>
              <a:buFont typeface="Wingdings" panose="05000000000000000000" pitchFamily="2" charset="2"/>
              <a:buChar char="§"/>
              <a:defRPr/>
            </a:pPr>
            <a:r>
              <a:rPr lang="fr-FR" sz="2400" b="1" dirty="0">
                <a:effectLst>
                  <a:outerShdw blurRad="38100" dist="38100" dir="2700000" algn="tl">
                    <a:srgbClr val="FFFFFF"/>
                  </a:outerShdw>
                </a:effectLst>
              </a:rPr>
              <a:t>Oraux</a:t>
            </a:r>
            <a:r>
              <a:rPr lang="fr-FR" sz="2400" dirty="0">
                <a:effectLst>
                  <a:outerShdw blurRad="38100" dist="38100" dir="2700000" algn="tl">
                    <a:srgbClr val="FFFFFF"/>
                  </a:outerShdw>
                </a:effectLst>
              </a:rPr>
              <a:t> :   </a:t>
            </a:r>
            <a:r>
              <a:rPr lang="fr-FR" sz="2400" dirty="0">
                <a:solidFill>
                  <a:schemeClr val="accent1">
                    <a:lumMod val="75000"/>
                  </a:schemeClr>
                </a:solidFill>
                <a:effectLst>
                  <a:outerShdw blurRad="38100" dist="38100" dir="2700000" algn="tl">
                    <a:srgbClr val="FFFFFF"/>
                  </a:outerShdw>
                </a:effectLst>
              </a:rPr>
              <a:t>15 novembre et 5 et 9 mai</a:t>
            </a:r>
          </a:p>
          <a:p>
            <a:pPr marL="1085850" lvl="1" indent="-571500">
              <a:buClr>
                <a:srgbClr val="007FC5"/>
              </a:buClr>
              <a:buFont typeface="Wingdings" panose="05000000000000000000" pitchFamily="2" charset="2"/>
              <a:buChar char="§"/>
              <a:defRPr/>
            </a:pPr>
            <a:endParaRPr lang="fr-FR" sz="2400" b="1" cap="small" dirty="0">
              <a:ln w="12700">
                <a:noFill/>
                <a:prstDash val="solid"/>
              </a:ln>
              <a:solidFill>
                <a:schemeClr val="accent6"/>
              </a:solidFill>
              <a:effectLst>
                <a:outerShdw blurRad="38100" dist="38100" dir="2700000" algn="tl">
                  <a:srgbClr val="FFFFFF"/>
                </a:outerShdw>
              </a:effectLst>
            </a:endParaRPr>
          </a:p>
          <a:p>
            <a:pPr marL="628650" indent="-571500">
              <a:buClr>
                <a:srgbClr val="007FC5"/>
              </a:buClr>
              <a:buFont typeface="Wingdings" panose="05000000000000000000" pitchFamily="2" charset="2"/>
              <a:buChar char="q"/>
              <a:defRPr/>
            </a:pPr>
            <a:r>
              <a:rPr lang="fr-FR" sz="2400" b="1" cap="small" dirty="0">
                <a:ln w="12700">
                  <a:noFill/>
                  <a:prstDash val="solid"/>
                </a:ln>
                <a:solidFill>
                  <a:schemeClr val="accent1">
                    <a:lumMod val="75000"/>
                  </a:schemeClr>
                </a:solidFill>
                <a:effectLst>
                  <a:outerShdw blurRad="38100" dist="38100" dir="2700000" algn="tl">
                    <a:srgbClr val="FFFFFF"/>
                  </a:outerShdw>
                </a:effectLst>
              </a:rPr>
              <a:t>Baccalauréat :</a:t>
            </a:r>
          </a:p>
          <a:p>
            <a:pPr marL="1085850" lvl="1" indent="-571500">
              <a:buClr>
                <a:srgbClr val="007FC5"/>
              </a:buClr>
              <a:buFont typeface="Wingdings" panose="05000000000000000000" pitchFamily="2" charset="2"/>
              <a:buChar char="§"/>
              <a:defRPr/>
            </a:pPr>
            <a:r>
              <a:rPr lang="fr-FR" sz="2400" dirty="0">
                <a:effectLst>
                  <a:outerShdw blurRad="38100" dist="38100" dir="2700000" algn="tl">
                    <a:srgbClr val="FFFFFF"/>
                  </a:outerShdw>
                </a:effectLst>
              </a:rPr>
              <a:t>Français écrit : vendredi 13 </a:t>
            </a:r>
            <a:r>
              <a:rPr lang="fr-FR" sz="2400" b="1" dirty="0">
                <a:effectLst>
                  <a:outerShdw blurRad="38100" dist="38100" dir="2700000" algn="tl">
                    <a:srgbClr val="FFFFFF"/>
                  </a:outerShdw>
                </a:effectLst>
              </a:rPr>
              <a:t>juin à SFX </a:t>
            </a:r>
          </a:p>
          <a:p>
            <a:pPr marL="1085850" lvl="1" indent="-571500">
              <a:buClr>
                <a:srgbClr val="007FC5"/>
              </a:buClr>
              <a:buFont typeface="Wingdings" panose="05000000000000000000" pitchFamily="2" charset="2"/>
              <a:buChar char="§"/>
              <a:defRPr/>
            </a:pPr>
            <a:r>
              <a:rPr lang="fr-FR" sz="2400" dirty="0">
                <a:effectLst>
                  <a:outerShdw blurRad="38100" dist="38100" dir="2700000" algn="tl">
                    <a:srgbClr val="FFFFFF"/>
                  </a:outerShdw>
                </a:effectLst>
              </a:rPr>
              <a:t>Oral : du 23 </a:t>
            </a:r>
            <a:r>
              <a:rPr lang="fr-FR" sz="2400" b="1" dirty="0">
                <a:effectLst>
                  <a:outerShdw blurRad="38100" dist="38100" dir="2700000" algn="tl">
                    <a:srgbClr val="FFFFFF"/>
                  </a:outerShdw>
                </a:effectLst>
              </a:rPr>
              <a:t>juin au 4 juillet à Questembert</a:t>
            </a:r>
            <a:r>
              <a:rPr lang="fr-FR" sz="2400" dirty="0">
                <a:effectLst>
                  <a:outerShdw blurRad="38100" dist="38100" dir="2700000" algn="tl">
                    <a:srgbClr val="FFFFFF"/>
                  </a:outerShdw>
                </a:effectLst>
              </a:rPr>
              <a:t>.</a:t>
            </a:r>
          </a:p>
          <a:p>
            <a:pPr marL="514350" lvl="1">
              <a:buClr>
                <a:srgbClr val="007FC5"/>
              </a:buClr>
              <a:defRPr/>
            </a:pPr>
            <a:endParaRPr lang="fr-FR" sz="2400" dirty="0">
              <a:effectLst>
                <a:outerShdw blurRad="38100" dist="38100" dir="2700000" algn="tl">
                  <a:srgbClr val="FFFFFF"/>
                </a:outerShdw>
              </a:effectLst>
            </a:endParaRPr>
          </a:p>
          <a:p>
            <a:pPr marL="514350" lvl="1">
              <a:buClr>
                <a:srgbClr val="007FC5"/>
              </a:buClr>
              <a:defRPr/>
            </a:pPr>
            <a:r>
              <a:rPr lang="fr-FR" sz="2800" dirty="0">
                <a:ln w="0"/>
                <a:solidFill>
                  <a:srgbClr val="007FC5"/>
                </a:solidFill>
                <a:effectLst>
                  <a:reflection blurRad="6350" stA="53000" endA="300" endPos="35500" dir="5400000" sy="-90000" algn="bl" rotWithShape="0"/>
                </a:effectLst>
              </a:rPr>
              <a:t>   Nécessité d’avoir une carte d’identité valide au moment du bac</a:t>
            </a:r>
            <a:r>
              <a:rPr lang="fr-FR" sz="2800" dirty="0">
                <a:ln w="0"/>
                <a:solidFill>
                  <a:srgbClr val="5EAFA6"/>
                </a:solidFill>
                <a:effectLst>
                  <a:reflection blurRad="6350" stA="53000" endA="300" endPos="35500" dir="5400000" sy="-90000" algn="bl" rotWithShape="0"/>
                </a:effectLst>
              </a:rPr>
              <a:t>.</a:t>
            </a:r>
          </a:p>
        </p:txBody>
      </p:sp>
      <p:pic>
        <p:nvPicPr>
          <p:cNvPr id="9" name="Picture 2" descr="Saint François Xavier Vannes : Lycée, Section européenne : Allemand,  Anglais, Espagnol"/>
          <p:cNvPicPr>
            <a:picLocks noChangeAspect="1" noChangeArrowheads="1"/>
          </p:cNvPicPr>
          <p:nvPr/>
        </p:nvPicPr>
        <p:blipFill>
          <a:blip r:embed="rId2" cstate="print"/>
          <a:srcRect/>
          <a:stretch>
            <a:fillRect/>
          </a:stretch>
        </p:blipFill>
        <p:spPr bwMode="auto">
          <a:xfrm>
            <a:off x="8230728" y="4801716"/>
            <a:ext cx="698958" cy="698959"/>
          </a:xfrm>
          <a:prstGeom prst="rect">
            <a:avLst/>
          </a:prstGeom>
          <a:noFill/>
        </p:spPr>
      </p:pic>
      <p:pic>
        <p:nvPicPr>
          <p:cNvPr id="3074" name="Picture 2" descr="36 600+ Logo Attention Danger Stock Illustrations, graphiques vectoriels  libre de droits et Clip Art - iStock">
            <a:extLst>
              <a:ext uri="{FF2B5EF4-FFF2-40B4-BE49-F238E27FC236}">
                <a16:creationId xmlns:a16="http://schemas.microsoft.com/office/drawing/2014/main" id="{3579CADA-C902-56F1-8DA3-8E13F846D3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844439"/>
            <a:ext cx="776440" cy="77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523718"/>
      </p:ext>
    </p:extLst>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a:off x="251520" y="193204"/>
            <a:ext cx="4084773" cy="646331"/>
          </a:xfrm>
          <a:prstGeom prst="rect">
            <a:avLst/>
          </a:prstGeom>
          <a:noFill/>
          <a:ln>
            <a:noFill/>
          </a:ln>
        </p:spPr>
        <p:txBody>
          <a:bodyPr wrap="none" rtlCol="0">
            <a:spAutoFit/>
          </a:bodyPr>
          <a:lstStyle/>
          <a:p>
            <a:pPr marL="357188" indent="-357188">
              <a:buClr>
                <a:srgbClr val="007FC5"/>
              </a:buClr>
              <a:buFont typeface="Wingdings" pitchFamily="2" charset="2"/>
              <a:buChar char="§"/>
            </a:pPr>
            <a:r>
              <a:rPr lang="fr-FR" sz="3600" b="1" dirty="0">
                <a:ln w="12700">
                  <a:noFill/>
                  <a:prstDash val="solid"/>
                </a:ln>
                <a:solidFill>
                  <a:schemeClr val="accent1">
                    <a:lumMod val="75000"/>
                  </a:schemeClr>
                </a:solidFill>
              </a:rPr>
              <a:t>Dates importantes</a:t>
            </a:r>
          </a:p>
        </p:txBody>
      </p:sp>
      <p:sp>
        <p:nvSpPr>
          <p:cNvPr id="18" name="Pentagone 17"/>
          <p:cNvSpPr/>
          <p:nvPr/>
        </p:nvSpPr>
        <p:spPr>
          <a:xfrm>
            <a:off x="0" y="769266"/>
            <a:ext cx="4500000" cy="46800"/>
          </a:xfrm>
          <a:prstGeom prst="homePlate">
            <a:avLst/>
          </a:prstGeom>
          <a:solidFill>
            <a:schemeClr val="accent2">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920A802C-85B8-4244-A61C-6D9F4FEF6E14}"/>
              </a:ext>
            </a:extLst>
          </p:cNvPr>
          <p:cNvSpPr txBox="1"/>
          <p:nvPr/>
        </p:nvSpPr>
        <p:spPr>
          <a:xfrm>
            <a:off x="367636" y="913285"/>
            <a:ext cx="8568952" cy="4893647"/>
          </a:xfrm>
          <a:prstGeom prst="rect">
            <a:avLst/>
          </a:prstGeom>
          <a:noFill/>
        </p:spPr>
        <p:txBody>
          <a:bodyPr wrap="square" lIns="91440" tIns="45720" rIns="91440" bIns="45720" rtlCol="0" anchor="t">
            <a:spAutoFit/>
          </a:bodyPr>
          <a:lstStyle/>
          <a:p>
            <a:pPr marL="628650" indent="-571500">
              <a:buClr>
                <a:srgbClr val="007FC5"/>
              </a:buClr>
              <a:buFont typeface="Wingdings" panose="05000000000000000000" pitchFamily="2" charset="2"/>
              <a:buChar char="q"/>
              <a:defRPr/>
            </a:pPr>
            <a:r>
              <a:rPr lang="fr-FR" sz="2400" b="1" cap="small" dirty="0">
                <a:ln w="12700">
                  <a:noFill/>
                  <a:prstDash val="solid"/>
                </a:ln>
                <a:solidFill>
                  <a:schemeClr val="accent1">
                    <a:lumMod val="75000"/>
                  </a:schemeClr>
                </a:solidFill>
                <a:effectLst>
                  <a:outerShdw blurRad="38100" dist="38100" dir="2700000" algn="tl">
                    <a:srgbClr val="FFFFFF"/>
                  </a:outerShdw>
                </a:effectLst>
              </a:rPr>
              <a:t>Rencontre Parents / Professeurs : </a:t>
            </a:r>
            <a:r>
              <a:rPr lang="fr-FR" sz="2400" b="1" cap="small" dirty="0">
                <a:ln w="12700">
                  <a:noFill/>
                  <a:prstDash val="solid"/>
                </a:ln>
                <a:solidFill>
                  <a:srgbClr val="FF0000"/>
                </a:solidFill>
                <a:effectLst>
                  <a:outerShdw blurRad="38100" dist="38100" dir="2700000" algn="tl">
                    <a:srgbClr val="FFFFFF"/>
                  </a:outerShdw>
                </a:effectLst>
              </a:rPr>
              <a:t>le 10 décembre </a:t>
            </a:r>
          </a:p>
          <a:p>
            <a:pPr marL="628650" lvl="1" indent="-571500">
              <a:buClr>
                <a:srgbClr val="007FC5"/>
              </a:buClr>
              <a:defRPr/>
            </a:pPr>
            <a:endParaRPr lang="fr-FR" sz="2400" dirty="0">
              <a:effectLst>
                <a:outerShdw blurRad="38100" dist="38100" dir="2700000" algn="tl">
                  <a:srgbClr val="FFFFFF"/>
                </a:outerShdw>
              </a:effectLst>
              <a:highlight>
                <a:srgbClr val="FFFF00"/>
              </a:highlight>
            </a:endParaRPr>
          </a:p>
          <a:p>
            <a:pPr marL="628650" indent="-571500">
              <a:buClr>
                <a:srgbClr val="007FC5"/>
              </a:buClr>
              <a:buFont typeface="Wingdings" panose="05000000000000000000" pitchFamily="2" charset="2"/>
              <a:buChar char="q"/>
              <a:defRPr/>
            </a:pPr>
            <a:r>
              <a:rPr lang="fr-FR" sz="2400" b="1" cap="small" dirty="0">
                <a:ln w="12700">
                  <a:noFill/>
                  <a:prstDash val="solid"/>
                </a:ln>
                <a:solidFill>
                  <a:schemeClr val="accent1">
                    <a:lumMod val="75000"/>
                  </a:schemeClr>
                </a:solidFill>
                <a:effectLst>
                  <a:outerShdw blurRad="38100" dist="38100" dir="2700000" algn="tl">
                    <a:srgbClr val="FFFFFF"/>
                  </a:outerShdw>
                </a:effectLst>
              </a:rPr>
              <a:t>Entretiens Parents / Professeurs </a:t>
            </a:r>
          </a:p>
          <a:p>
            <a:pPr marL="628650" indent="-571500">
              <a:buClr>
                <a:srgbClr val="007FC5"/>
              </a:buClr>
              <a:defRPr/>
            </a:pPr>
            <a:r>
              <a:rPr lang="fr-FR" sz="2400" b="1" cap="small" dirty="0">
                <a:ln w="12700">
                  <a:noFill/>
                  <a:prstDash val="solid"/>
                </a:ln>
                <a:solidFill>
                  <a:schemeClr val="accent1">
                    <a:lumMod val="75000"/>
                  </a:schemeClr>
                </a:solidFill>
                <a:effectLst>
                  <a:outerShdw blurRad="38100" dist="38100" dir="2700000" algn="tl">
                    <a:srgbClr val="FFFFFF"/>
                  </a:outerShdw>
                </a:effectLst>
              </a:rPr>
              <a:t>I</a:t>
            </a:r>
            <a:r>
              <a:rPr lang="fr-FR" sz="2400" b="1" cap="small" dirty="0">
                <a:ln w="12700">
                  <a:noFill/>
                  <a:prstDash val="solid"/>
                </a:ln>
                <a:solidFill>
                  <a:schemeClr val="tx2">
                    <a:lumMod val="65000"/>
                    <a:lumOff val="35000"/>
                  </a:schemeClr>
                </a:solidFill>
                <a:effectLst>
                  <a:outerShdw blurRad="38100" dist="38100" dir="2700000" algn="tl">
                    <a:srgbClr val="FFFFFF"/>
                  </a:outerShdw>
                </a:effectLst>
              </a:rPr>
              <a:t>nitié par le professeur principal si des difficultés sont relevées ou suite à la décision du conseil d’orientation</a:t>
            </a:r>
          </a:p>
          <a:p>
            <a:pPr marL="628650" indent="-571500">
              <a:buClr>
                <a:srgbClr val="007FC5"/>
              </a:buClr>
              <a:buFont typeface="Arial" charset="0"/>
              <a:buChar char="•"/>
              <a:defRPr/>
            </a:pPr>
            <a:r>
              <a:rPr lang="fr-FR" sz="2400" cap="small" dirty="0">
                <a:ln w="12700">
                  <a:noFill/>
                  <a:prstDash val="solid"/>
                </a:ln>
                <a:effectLst>
                  <a:outerShdw blurRad="38100" dist="38100" dir="2700000" algn="tl">
                    <a:srgbClr val="FFFFFF"/>
                  </a:outerShdw>
                </a:effectLst>
              </a:rPr>
              <a:t>A mi- semestre (</a:t>
            </a:r>
            <a:r>
              <a:rPr lang="fr-FR" sz="2400" cap="small" dirty="0">
                <a:ln w="12700">
                  <a:noFill/>
                  <a:prstDash val="solid"/>
                </a:ln>
                <a:solidFill>
                  <a:srgbClr val="FF0000"/>
                </a:solidFill>
                <a:effectLst>
                  <a:outerShdw blurRad="38100" dist="38100" dir="2700000" algn="tl">
                    <a:srgbClr val="FFFFFF"/>
                  </a:outerShdw>
                </a:effectLst>
              </a:rPr>
              <a:t>12 novembre et 24 mars </a:t>
            </a:r>
            <a:r>
              <a:rPr lang="fr-FR" sz="2400" cap="small" dirty="0">
                <a:ln w="12700">
                  <a:noFill/>
                  <a:prstDash val="solid"/>
                </a:ln>
                <a:effectLst>
                  <a:outerShdw blurRad="38100" dist="38100" dir="2700000" algn="tl">
                    <a:srgbClr val="FFFFFF"/>
                  </a:outerShdw>
                </a:effectLst>
              </a:rPr>
              <a:t>)</a:t>
            </a:r>
          </a:p>
          <a:p>
            <a:pPr marL="628650" indent="-571500">
              <a:buClr>
                <a:srgbClr val="007FC5"/>
              </a:buClr>
              <a:buFont typeface="Arial" charset="0"/>
              <a:buChar char="•"/>
              <a:defRPr/>
            </a:pPr>
            <a:r>
              <a:rPr lang="fr-FR" sz="2400" dirty="0">
                <a:effectLst>
                  <a:outerShdw blurRad="38100" dist="38100" dir="2700000" algn="tl">
                    <a:srgbClr val="FFFFFF"/>
                  </a:outerShdw>
                </a:effectLst>
              </a:rPr>
              <a:t>A la fin du 1</a:t>
            </a:r>
            <a:r>
              <a:rPr lang="fr-FR" sz="2400" baseline="30000" dirty="0">
                <a:effectLst>
                  <a:outerShdw blurRad="38100" dist="38100" dir="2700000" algn="tl">
                    <a:srgbClr val="FFFFFF"/>
                  </a:outerShdw>
                </a:effectLst>
              </a:rPr>
              <a:t>er</a:t>
            </a:r>
            <a:r>
              <a:rPr lang="fr-FR" sz="2400" dirty="0">
                <a:effectLst>
                  <a:outerShdw blurRad="38100" dist="38100" dir="2700000" algn="tl">
                    <a:srgbClr val="FFFFFF"/>
                  </a:outerShdw>
                </a:effectLst>
              </a:rPr>
              <a:t> semestre (</a:t>
            </a:r>
            <a:r>
              <a:rPr lang="fr-FR" sz="2400" dirty="0">
                <a:solidFill>
                  <a:srgbClr val="FF0000"/>
                </a:solidFill>
                <a:effectLst>
                  <a:outerShdw blurRad="38100" dist="38100" dir="2700000" algn="tl">
                    <a:srgbClr val="FFFFFF"/>
                  </a:outerShdw>
                </a:effectLst>
              </a:rPr>
              <a:t>24 janvier</a:t>
            </a:r>
            <a:r>
              <a:rPr lang="fr-FR" sz="2400" dirty="0">
                <a:effectLst>
                  <a:outerShdw blurRad="38100" dist="38100" dir="2700000" algn="tl">
                    <a:srgbClr val="FFFFFF"/>
                  </a:outerShdw>
                </a:effectLst>
              </a:rPr>
              <a:t>)</a:t>
            </a:r>
          </a:p>
          <a:p>
            <a:pPr marL="628650" indent="-571500">
              <a:buClr>
                <a:srgbClr val="007FC5"/>
              </a:buClr>
              <a:buFont typeface="Arial" charset="0"/>
              <a:buChar char="•"/>
              <a:defRPr/>
            </a:pPr>
            <a:r>
              <a:rPr lang="fr-FR" sz="2400" dirty="0">
                <a:effectLst>
                  <a:outerShdw blurRad="38100" dist="38100" dir="2700000" algn="tl">
                    <a:srgbClr val="FFFFFF"/>
                  </a:outerShdw>
                </a:effectLst>
              </a:rPr>
              <a:t>Avant le conseil d’orientation (</a:t>
            </a:r>
            <a:r>
              <a:rPr lang="fr-FR" sz="2400" dirty="0">
                <a:solidFill>
                  <a:srgbClr val="FF0000"/>
                </a:solidFill>
                <a:effectLst>
                  <a:outerShdw blurRad="38100" dist="38100" dir="2700000" algn="tl">
                    <a:srgbClr val="FFFFFF"/>
                  </a:outerShdw>
                </a:effectLst>
              </a:rPr>
              <a:t>mi- avril</a:t>
            </a:r>
            <a:r>
              <a:rPr lang="fr-FR" sz="2400" dirty="0">
                <a:effectLst>
                  <a:outerShdw blurRad="38100" dist="38100" dir="2700000" algn="tl">
                    <a:srgbClr val="FFFFFF"/>
                  </a:outerShdw>
                </a:effectLst>
              </a:rPr>
              <a:t>)</a:t>
            </a:r>
          </a:p>
          <a:p>
            <a:pPr marL="628650" indent="-571500">
              <a:buClr>
                <a:srgbClr val="007FC5"/>
              </a:buClr>
              <a:buFont typeface="Arial" charset="0"/>
              <a:buChar char="•"/>
              <a:defRPr/>
            </a:pPr>
            <a:r>
              <a:rPr lang="fr-FR" sz="2400" dirty="0">
                <a:solidFill>
                  <a:srgbClr val="FF0000"/>
                </a:solidFill>
                <a:effectLst>
                  <a:outerShdw blurRad="38100" dist="38100" dir="2700000" algn="tl">
                    <a:srgbClr val="FFFFFF"/>
                  </a:outerShdw>
                </a:effectLst>
              </a:rPr>
              <a:t>Fin mai </a:t>
            </a:r>
            <a:r>
              <a:rPr lang="fr-FR" sz="2400" dirty="0">
                <a:effectLst>
                  <a:outerShdw blurRad="38100" dist="38100" dir="2700000" algn="tl">
                    <a:srgbClr val="FFFFFF"/>
                  </a:outerShdw>
                </a:effectLst>
              </a:rPr>
              <a:t>après le conseil d’orientation </a:t>
            </a:r>
          </a:p>
          <a:p>
            <a:pPr marL="57150">
              <a:buClr>
                <a:srgbClr val="007FC5"/>
              </a:buClr>
              <a:defRPr/>
            </a:pPr>
            <a:r>
              <a:rPr lang="fr-FR" sz="2400" b="1" dirty="0">
                <a:solidFill>
                  <a:schemeClr val="accent1">
                    <a:lumMod val="75000"/>
                  </a:schemeClr>
                </a:solidFill>
                <a:effectLst>
                  <a:outerShdw blurRad="38100" dist="38100" dir="2700000" algn="tl">
                    <a:srgbClr val="FFFFFF"/>
                  </a:outerShdw>
                </a:effectLst>
              </a:rPr>
              <a:t>A la demande des familles </a:t>
            </a:r>
          </a:p>
          <a:p>
            <a:pPr marL="628650" indent="-571500">
              <a:buClr>
                <a:srgbClr val="007FC5"/>
              </a:buClr>
              <a:defRPr/>
            </a:pPr>
            <a:r>
              <a:rPr lang="fr-FR" sz="2400" dirty="0">
                <a:effectLst>
                  <a:outerShdw blurRad="38100" dist="38100" dir="2700000" algn="tl">
                    <a:srgbClr val="FFFFFF"/>
                  </a:outerShdw>
                </a:effectLst>
              </a:rPr>
              <a:t>Tout au long de l’année</a:t>
            </a:r>
          </a:p>
          <a:p>
            <a:pPr marL="628650" indent="-571500">
              <a:buClr>
                <a:srgbClr val="007FC5"/>
              </a:buClr>
              <a:defRPr/>
            </a:pPr>
            <a:endParaRPr lang="fr-FR" sz="2400" dirty="0">
              <a:effectLst>
                <a:outerShdw blurRad="38100" dist="38100" dir="2700000" algn="tl">
                  <a:srgbClr val="FFFFFF"/>
                </a:outerShdw>
              </a:effectLst>
            </a:endParaRPr>
          </a:p>
          <a:p>
            <a:pPr marL="57150">
              <a:buClr>
                <a:srgbClr val="007FC5"/>
              </a:buClr>
              <a:defRPr/>
            </a:pPr>
            <a:endParaRPr lang="fr-FR" sz="2400" dirty="0">
              <a:effectLst>
                <a:outerShdw blurRad="38100" dist="38100" dir="2700000" algn="tl">
                  <a:srgbClr val="FFFFFF"/>
                </a:outerShdw>
              </a:effectLst>
            </a:endParaRPr>
          </a:p>
        </p:txBody>
      </p:sp>
      <p:pic>
        <p:nvPicPr>
          <p:cNvPr id="7" name="Picture 2" descr="Saint François Xavier Vannes : Lycée, Section européenne : Allemand,  Anglais, Espagnol"/>
          <p:cNvPicPr>
            <a:picLocks noChangeAspect="1" noChangeArrowheads="1"/>
          </p:cNvPicPr>
          <p:nvPr/>
        </p:nvPicPr>
        <p:blipFill>
          <a:blip r:embed="rId2" cstate="print"/>
          <a:srcRect/>
          <a:stretch>
            <a:fillRect/>
          </a:stretch>
        </p:blipFill>
        <p:spPr bwMode="auto">
          <a:xfrm>
            <a:off x="8230728" y="4801716"/>
            <a:ext cx="698958" cy="698959"/>
          </a:xfrm>
          <a:prstGeom prst="rect">
            <a:avLst/>
          </a:prstGeom>
          <a:noFill/>
        </p:spPr>
      </p:pic>
    </p:spTree>
    <p:extLst>
      <p:ext uri="{BB962C8B-B14F-4D97-AF65-F5344CB8AC3E}">
        <p14:creationId xmlns:p14="http://schemas.microsoft.com/office/powerpoint/2010/main" val="457494905"/>
      </p:ext>
    </p:extLst>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600" b="1" dirty="0">
                <a:solidFill>
                  <a:schemeClr val="accent1">
                    <a:lumMod val="75000"/>
                  </a:schemeClr>
                </a:solidFill>
              </a:rPr>
              <a:t>Communication</a:t>
            </a:r>
          </a:p>
        </p:txBody>
      </p:sp>
      <p:sp>
        <p:nvSpPr>
          <p:cNvPr id="3" name="Espace réservé du contenu 2"/>
          <p:cNvSpPr>
            <a:spLocks noGrp="1"/>
          </p:cNvSpPr>
          <p:nvPr>
            <p:ph idx="1"/>
          </p:nvPr>
        </p:nvSpPr>
        <p:spPr>
          <a:xfrm>
            <a:off x="457200" y="1333500"/>
            <a:ext cx="8229600" cy="4167206"/>
          </a:xfrm>
        </p:spPr>
        <p:txBody>
          <a:bodyPr>
            <a:normAutofit lnSpcReduction="10000"/>
          </a:bodyPr>
          <a:lstStyle/>
          <a:p>
            <a:r>
              <a:rPr lang="fr-FR" sz="2800" b="1" dirty="0">
                <a:solidFill>
                  <a:srgbClr val="007FC5"/>
                </a:solidFill>
              </a:rPr>
              <a:t>Elèves – Etablissement</a:t>
            </a:r>
          </a:p>
          <a:p>
            <a:pPr marL="0" indent="0">
              <a:buNone/>
            </a:pPr>
            <a:r>
              <a:rPr lang="fr-FR" sz="2800" dirty="0">
                <a:solidFill>
                  <a:schemeClr val="accent1">
                    <a:lumMod val="75000"/>
                  </a:schemeClr>
                </a:solidFill>
              </a:rPr>
              <a:t>* Office:</a:t>
            </a:r>
            <a:r>
              <a:rPr lang="fr-FR" sz="2800" dirty="0">
                <a:solidFill>
                  <a:schemeClr val="accent6"/>
                </a:solidFill>
              </a:rPr>
              <a:t> </a:t>
            </a:r>
            <a:r>
              <a:rPr lang="fr-FR" sz="2800" dirty="0"/>
              <a:t>à consulter régulièrement et / ou notifications à activer </a:t>
            </a:r>
            <a:r>
              <a:rPr lang="fr-FR" sz="2800" b="1" dirty="0">
                <a:solidFill>
                  <a:srgbClr val="FF0000"/>
                </a:solidFill>
              </a:rPr>
              <a:t>(Plannings AP, DS, Bacs blancs, orientation, informations variées)</a:t>
            </a:r>
          </a:p>
          <a:p>
            <a:pPr marL="0" indent="0">
              <a:buNone/>
            </a:pPr>
            <a:r>
              <a:rPr lang="fr-FR" sz="2800" b="1" dirty="0">
                <a:solidFill>
                  <a:schemeClr val="accent1">
                    <a:lumMod val="75000"/>
                  </a:schemeClr>
                </a:solidFill>
              </a:rPr>
              <a:t>* Ecole directe </a:t>
            </a:r>
            <a:r>
              <a:rPr lang="fr-FR" sz="2800" dirty="0"/>
              <a:t>(notes, devoirs, cahier de texte)</a:t>
            </a:r>
          </a:p>
          <a:p>
            <a:r>
              <a:rPr lang="fr-FR" sz="2800" b="1" dirty="0">
                <a:solidFill>
                  <a:srgbClr val="007FC5"/>
                </a:solidFill>
              </a:rPr>
              <a:t>Parents- Etablissement</a:t>
            </a:r>
          </a:p>
          <a:p>
            <a:r>
              <a:rPr lang="fr-FR" sz="2800" dirty="0">
                <a:solidFill>
                  <a:schemeClr val="accent1">
                    <a:lumMod val="75000"/>
                  </a:schemeClr>
                </a:solidFill>
              </a:rPr>
              <a:t>Ecole Directe </a:t>
            </a:r>
            <a:r>
              <a:rPr lang="fr-FR" sz="2800" dirty="0"/>
              <a:t>(</a:t>
            </a:r>
            <a:r>
              <a:rPr lang="fr-FR" sz="2800" b="1" dirty="0">
                <a:solidFill>
                  <a:srgbClr val="FF0000"/>
                </a:solidFill>
              </a:rPr>
              <a:t>compte parents</a:t>
            </a:r>
            <a:r>
              <a:rPr lang="fr-FR" sz="2800" dirty="0"/>
              <a:t>) à consulter régulièrement</a:t>
            </a:r>
          </a:p>
          <a:p>
            <a:pPr>
              <a:buNone/>
            </a:pPr>
            <a:r>
              <a:rPr lang="fr-FR" sz="2800" dirty="0">
                <a:solidFill>
                  <a:srgbClr val="007FC5"/>
                </a:solidFill>
              </a:rPr>
              <a:t>Obligations de chacun (heure, jour, ton cordial)</a:t>
            </a:r>
          </a:p>
        </p:txBody>
      </p:sp>
      <p:cxnSp>
        <p:nvCxnSpPr>
          <p:cNvPr id="7" name="Connecteur droit 6"/>
          <p:cNvCxnSpPr/>
          <p:nvPr/>
        </p:nvCxnSpPr>
        <p:spPr>
          <a:xfrm>
            <a:off x="35496" y="1058333"/>
            <a:ext cx="3888432"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Saint François Xavier Vannes : Lycée, Section européenne : Allemand,  Anglais, Espagnol"/>
          <p:cNvPicPr>
            <a:picLocks noChangeAspect="1" noChangeArrowheads="1"/>
          </p:cNvPicPr>
          <p:nvPr/>
        </p:nvPicPr>
        <p:blipFill>
          <a:blip r:embed="rId2" cstate="print"/>
          <a:srcRect/>
          <a:stretch>
            <a:fillRect/>
          </a:stretch>
        </p:blipFill>
        <p:spPr bwMode="auto">
          <a:xfrm>
            <a:off x="8143900" y="4429136"/>
            <a:ext cx="857224" cy="857225"/>
          </a:xfrm>
          <a:prstGeom prst="rect">
            <a:avLst/>
          </a:prstGeom>
          <a:noFill/>
        </p:spPr>
      </p:pic>
    </p:spTree>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i-FI" sz="3600" b="1" cap="small" dirty="0">
                <a:ln w="12700">
                  <a:noFill/>
                  <a:prstDash val="solid"/>
                </a:ln>
                <a:solidFill>
                  <a:schemeClr val="accent1">
                    <a:lumMod val="75000"/>
                  </a:schemeClr>
                </a:solidFill>
              </a:rPr>
              <a:t>Accompagnement</a:t>
            </a:r>
            <a:endParaRPr lang="fr-FR" sz="3600" dirty="0">
              <a:solidFill>
                <a:schemeClr val="accent1">
                  <a:lumMod val="75000"/>
                </a:schemeClr>
              </a:solidFill>
            </a:endParaRPr>
          </a:p>
        </p:txBody>
      </p:sp>
      <p:sp>
        <p:nvSpPr>
          <p:cNvPr id="3" name="Espace réservé du texte 2"/>
          <p:cNvSpPr>
            <a:spLocks noGrp="1"/>
          </p:cNvSpPr>
          <p:nvPr>
            <p:ph type="body" idx="1"/>
          </p:nvPr>
        </p:nvSpPr>
        <p:spPr>
          <a:xfrm>
            <a:off x="428596" y="1071550"/>
            <a:ext cx="4040188" cy="533135"/>
          </a:xfrm>
        </p:spPr>
        <p:txBody>
          <a:bodyPr>
            <a:normAutofit/>
          </a:bodyPr>
          <a:lstStyle/>
          <a:p>
            <a:r>
              <a:rPr lang="fr-FR" sz="2800" dirty="0">
                <a:solidFill>
                  <a:schemeClr val="accent1">
                    <a:lumMod val="75000"/>
                  </a:schemeClr>
                </a:solidFill>
              </a:rPr>
              <a:t>Suivi administratif</a:t>
            </a:r>
          </a:p>
        </p:txBody>
      </p:sp>
      <p:sp>
        <p:nvSpPr>
          <p:cNvPr id="4" name="Espace réservé du contenu 3"/>
          <p:cNvSpPr>
            <a:spLocks noGrp="1"/>
          </p:cNvSpPr>
          <p:nvPr>
            <p:ph sz="half" idx="2"/>
          </p:nvPr>
        </p:nvSpPr>
        <p:spPr>
          <a:xfrm>
            <a:off x="428596" y="1571616"/>
            <a:ext cx="4040188" cy="3357586"/>
          </a:xfrm>
        </p:spPr>
        <p:txBody>
          <a:bodyPr>
            <a:normAutofit/>
          </a:bodyPr>
          <a:lstStyle/>
          <a:p>
            <a:r>
              <a:rPr lang="fr-FR" sz="2000" dirty="0">
                <a:latin typeface="+mj-lt"/>
              </a:rPr>
              <a:t>Corinne </a:t>
            </a:r>
            <a:r>
              <a:rPr lang="fr-FR" sz="2000" dirty="0" err="1">
                <a:latin typeface="+mj-lt"/>
              </a:rPr>
              <a:t>Pécriaux</a:t>
            </a:r>
            <a:endParaRPr lang="fr-FR" sz="2000" dirty="0">
              <a:latin typeface="+mj-lt"/>
            </a:endParaRPr>
          </a:p>
          <a:p>
            <a:r>
              <a:rPr lang="fr-FR" sz="2000" dirty="0">
                <a:latin typeface="+mj-lt"/>
              </a:rPr>
              <a:t>Anne Berard </a:t>
            </a:r>
          </a:p>
          <a:p>
            <a:r>
              <a:rPr lang="fr-FR" sz="2000" dirty="0">
                <a:latin typeface="+mj-lt"/>
              </a:rPr>
              <a:t> Isabelle Baete</a:t>
            </a:r>
          </a:p>
          <a:p>
            <a:r>
              <a:rPr lang="fr-FR" sz="2000" dirty="0">
                <a:latin typeface="+mj-lt"/>
              </a:rPr>
              <a:t>Delphine </a:t>
            </a:r>
            <a:r>
              <a:rPr lang="fr-FR" sz="2000" dirty="0" err="1">
                <a:latin typeface="+mj-lt"/>
              </a:rPr>
              <a:t>Gouzerch</a:t>
            </a:r>
            <a:endParaRPr lang="fr-FR" sz="2000" dirty="0">
              <a:latin typeface="+mj-lt"/>
            </a:endParaRPr>
          </a:p>
          <a:p>
            <a:r>
              <a:rPr lang="fr-FR" sz="2000" dirty="0">
                <a:latin typeface="+mj-lt"/>
              </a:rPr>
              <a:t>Isabelle Dagorne </a:t>
            </a:r>
          </a:p>
          <a:p>
            <a:r>
              <a:rPr lang="fr-FR" sz="2000" dirty="0">
                <a:latin typeface="+mj-lt"/>
              </a:rPr>
              <a:t>Anne Le </a:t>
            </a:r>
            <a:r>
              <a:rPr lang="fr-FR" sz="2000" dirty="0" err="1">
                <a:latin typeface="+mj-lt"/>
              </a:rPr>
              <a:t>Gac</a:t>
            </a:r>
            <a:r>
              <a:rPr lang="fr-FR" sz="2000" dirty="0">
                <a:latin typeface="+mj-lt"/>
              </a:rPr>
              <a:t> </a:t>
            </a:r>
          </a:p>
          <a:p>
            <a:r>
              <a:rPr lang="fr-FR" sz="2000" dirty="0">
                <a:latin typeface="+mj-lt"/>
              </a:rPr>
              <a:t>Daisy </a:t>
            </a:r>
            <a:r>
              <a:rPr lang="fr-FR" sz="2000" dirty="0" err="1">
                <a:latin typeface="+mj-lt"/>
              </a:rPr>
              <a:t>Bomy</a:t>
            </a:r>
            <a:endParaRPr lang="fr-FR" sz="2000" dirty="0">
              <a:latin typeface="+mj-lt"/>
            </a:endParaRPr>
          </a:p>
        </p:txBody>
      </p:sp>
      <p:sp>
        <p:nvSpPr>
          <p:cNvPr id="7" name="Espace réservé du texte 2"/>
          <p:cNvSpPr txBox="1">
            <a:spLocks/>
          </p:cNvSpPr>
          <p:nvPr/>
        </p:nvSpPr>
        <p:spPr>
          <a:xfrm>
            <a:off x="4412380" y="3047544"/>
            <a:ext cx="4143404" cy="533135"/>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fr-FR" sz="2800" b="1" dirty="0">
                <a:solidFill>
                  <a:schemeClr val="accent1">
                    <a:lumMod val="75000"/>
                  </a:schemeClr>
                </a:solidFill>
              </a:rPr>
              <a:t>APEL: </a:t>
            </a:r>
            <a:r>
              <a:rPr lang="fr-FR" sz="2400" dirty="0"/>
              <a:t>Muriel </a:t>
            </a:r>
            <a:r>
              <a:rPr lang="fr-FR" sz="2400" dirty="0" err="1"/>
              <a:t>Hélias</a:t>
            </a:r>
            <a:endParaRPr kumimoji="0" lang="fr-FR" sz="2400" i="0" u="none" strike="noStrike" kern="1200" cap="none" spc="0" normalizeH="0" baseline="0" noProof="0" dirty="0">
              <a:ln>
                <a:noFill/>
              </a:ln>
              <a:effectLst/>
              <a:uLnTx/>
              <a:uFillTx/>
            </a:endParaRPr>
          </a:p>
        </p:txBody>
      </p:sp>
      <p:sp>
        <p:nvSpPr>
          <p:cNvPr id="8" name="Espace réservé du texte 2"/>
          <p:cNvSpPr txBox="1">
            <a:spLocks/>
          </p:cNvSpPr>
          <p:nvPr/>
        </p:nvSpPr>
        <p:spPr>
          <a:xfrm>
            <a:off x="4355976" y="1182421"/>
            <a:ext cx="4143404" cy="533135"/>
          </a:xfrm>
          <a:prstGeom prst="rect">
            <a:avLst/>
          </a:prstGeom>
        </p:spPr>
        <p:txBody>
          <a:bodyPr vert="horz" lIns="91440" tIns="45720" rIns="91440" bIns="45720" rtlCol="0" anchor="b">
            <a:normAutofit fontScale="62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schemeClr val="accent1">
                    <a:lumMod val="75000"/>
                  </a:schemeClr>
                </a:solidFill>
                <a:effectLst/>
                <a:uLnTx/>
                <a:uFillTx/>
                <a:latin typeface="+mn-lt"/>
                <a:ea typeface="+mn-ea"/>
                <a:cs typeface="+mn-cs"/>
              </a:rPr>
              <a:t>Orientation: </a:t>
            </a:r>
            <a:r>
              <a:rPr kumimoji="0" lang="fr-FR" sz="2800" i="0" u="none" strike="noStrike" kern="1200" cap="none" spc="0" normalizeH="0" baseline="0" noProof="0" dirty="0">
                <a:ln>
                  <a:noFill/>
                </a:ln>
                <a:effectLst/>
                <a:uLnTx/>
                <a:uFillTx/>
                <a:latin typeface="+mn-lt"/>
                <a:ea typeface="+mn-ea"/>
                <a:cs typeface="+mn-cs"/>
              </a:rPr>
              <a:t>Gwendoline Martin- </a:t>
            </a:r>
            <a:r>
              <a:rPr kumimoji="0" lang="fr-FR" sz="2800" i="0" u="none" strike="noStrike" kern="1200" cap="none" spc="0" normalizeH="0" baseline="0" noProof="0" dirty="0" err="1">
                <a:ln>
                  <a:noFill/>
                </a:ln>
                <a:effectLst/>
                <a:uLnTx/>
                <a:uFillTx/>
                <a:latin typeface="+mn-lt"/>
                <a:ea typeface="+mn-ea"/>
                <a:cs typeface="+mn-cs"/>
              </a:rPr>
              <a:t>Labbé</a:t>
            </a:r>
            <a:r>
              <a:rPr kumimoji="0" lang="fr-FR" sz="2400" i="0" u="none" strike="noStrike" kern="1200" cap="none" spc="0" normalizeH="0" baseline="0" noProof="0" dirty="0">
                <a:ln>
                  <a:noFill/>
                </a:ln>
                <a:effectLst/>
                <a:uLnTx/>
                <a:uFillTx/>
                <a:latin typeface="+mn-lt"/>
                <a:ea typeface="+mn-ea"/>
                <a:cs typeface="+mn-cs"/>
              </a:rPr>
              <a:t> </a:t>
            </a:r>
            <a:endParaRPr kumimoji="0" lang="fr-FR" sz="2200" i="0" u="none" strike="noStrike" kern="1200" cap="none" spc="0" normalizeH="0" baseline="0" noProof="0" dirty="0">
              <a:ln>
                <a:noFill/>
              </a:ln>
              <a:effectLst/>
              <a:uLnTx/>
              <a:uFillTx/>
              <a:latin typeface="+mn-lt"/>
              <a:ea typeface="+mn-ea"/>
              <a:cs typeface="+mn-cs"/>
            </a:endParaRPr>
          </a:p>
        </p:txBody>
      </p:sp>
      <p:cxnSp>
        <p:nvCxnSpPr>
          <p:cNvPr id="10" name="Connecteur droit 9"/>
          <p:cNvCxnSpPr/>
          <p:nvPr/>
        </p:nvCxnSpPr>
        <p:spPr>
          <a:xfrm>
            <a:off x="5493" y="1067568"/>
            <a:ext cx="3846427"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u texte 2"/>
          <p:cNvSpPr txBox="1">
            <a:spLocks/>
          </p:cNvSpPr>
          <p:nvPr/>
        </p:nvSpPr>
        <p:spPr>
          <a:xfrm>
            <a:off x="4355976" y="2232156"/>
            <a:ext cx="4143404" cy="533135"/>
          </a:xfrm>
          <a:prstGeom prst="rect">
            <a:avLst/>
          </a:prstGeom>
        </p:spPr>
        <p:txBody>
          <a:bodyPr vert="horz" lIns="91440" tIns="45720" rIns="91440" bIns="45720" rtlCol="0" anchor="b">
            <a:normAutofit fontScale="925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fr-FR" sz="2800" b="1" dirty="0">
                <a:solidFill>
                  <a:schemeClr val="accent1">
                    <a:lumMod val="75000"/>
                  </a:schemeClr>
                </a:solidFill>
              </a:rPr>
              <a:t>Infirmière: </a:t>
            </a:r>
            <a:r>
              <a:rPr lang="fr-FR" sz="2200" dirty="0"/>
              <a:t>Maude </a:t>
            </a:r>
            <a:r>
              <a:rPr lang="fr-FR" sz="2200" dirty="0" err="1"/>
              <a:t>Audusseau</a:t>
            </a:r>
            <a:endParaRPr kumimoji="0" lang="fr-FR" sz="2200" i="0" u="none" strike="noStrike" kern="1200" cap="none" spc="0" normalizeH="0" baseline="0" noProof="0" dirty="0">
              <a:ln>
                <a:noFill/>
              </a:ln>
              <a:solidFill>
                <a:schemeClr val="tx1"/>
              </a:solidFill>
              <a:effectLst/>
              <a:uLnTx/>
              <a:uFillTx/>
            </a:endParaRPr>
          </a:p>
        </p:txBody>
      </p:sp>
    </p:spTree>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descr="SFX3-5.jpeg"/>
          <p:cNvPicPr>
            <a:picLocks noChangeAspect="1"/>
          </p:cNvPicPr>
          <p:nvPr/>
        </p:nvPicPr>
        <p:blipFill>
          <a:blip r:embed="rId3" cstate="print"/>
          <a:stretch>
            <a:fillRect/>
          </a:stretch>
        </p:blipFill>
        <p:spPr>
          <a:xfrm rot="20816734">
            <a:off x="368182" y="465759"/>
            <a:ext cx="3515693" cy="17273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 10" descr="images.jpg"/>
          <p:cNvPicPr>
            <a:picLocks noChangeAspect="1"/>
          </p:cNvPicPr>
          <p:nvPr/>
        </p:nvPicPr>
        <p:blipFill>
          <a:blip r:embed="rId4" cstate="print"/>
          <a:stretch>
            <a:fillRect/>
          </a:stretch>
        </p:blipFill>
        <p:spPr>
          <a:xfrm rot="990205">
            <a:off x="5336078" y="458744"/>
            <a:ext cx="3065328" cy="17091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 7" descr="vannes-lycee-saint-francois-xavier-leaders-1669522-jpg_1553898.JPG"/>
          <p:cNvPicPr>
            <a:picLocks noChangeAspect="1"/>
          </p:cNvPicPr>
          <p:nvPr/>
        </p:nvPicPr>
        <p:blipFill>
          <a:blip r:embed="rId5" cstate="print"/>
          <a:stretch>
            <a:fillRect/>
          </a:stretch>
        </p:blipFill>
        <p:spPr>
          <a:xfrm>
            <a:off x="2238992" y="3654965"/>
            <a:ext cx="4233966" cy="15368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ZoneTexte 9"/>
          <p:cNvSpPr txBox="1"/>
          <p:nvPr/>
        </p:nvSpPr>
        <p:spPr>
          <a:xfrm>
            <a:off x="1259632" y="2690222"/>
            <a:ext cx="6192688" cy="671334"/>
          </a:xfrm>
          <a:prstGeom prst="roundRect">
            <a:avLst>
              <a:gd name="adj" fmla="val 7110"/>
            </a:avLst>
          </a:prstGeom>
          <a:solidFill>
            <a:schemeClr val="accent1">
              <a:lumMod val="75000"/>
            </a:schemeClr>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182563" indent="-182563" algn="ctr">
              <a:buClr>
                <a:srgbClr val="007FC5"/>
              </a:buClr>
            </a:pPr>
            <a:r>
              <a:rPr lang="fr-FR" sz="3600" b="1" dirty="0">
                <a:ln w="12700">
                  <a:noFill/>
                  <a:prstDash val="solid"/>
                </a:ln>
                <a:solidFill>
                  <a:schemeClr val="bg1"/>
                </a:solidFill>
                <a:effectLst>
                  <a:outerShdw blurRad="38100" dist="38100" dir="2700000" algn="tl">
                    <a:srgbClr val="000000">
                      <a:alpha val="43137"/>
                    </a:srgbClr>
                  </a:outerShdw>
                </a:effectLst>
                <a:sym typeface="Wingdings" pitchFamily="2" charset="2"/>
              </a:rPr>
              <a:t>Merci de votre attention</a:t>
            </a:r>
            <a:endParaRPr lang="fr-FR" sz="3200" b="1" dirty="0">
              <a:ln w="12700">
                <a:noFill/>
                <a:prstDash val="solid"/>
              </a:ln>
              <a:solidFill>
                <a:schemeClr val="bg1"/>
              </a:solidFill>
              <a:effectLst>
                <a:outerShdw blurRad="38100" dist="38100" dir="2700000" algn="tl">
                  <a:srgbClr val="000000">
                    <a:alpha val="43137"/>
                  </a:srgbClr>
                </a:outerShdw>
              </a:effectLst>
              <a:sym typeface="Wingdings" pitchFamily="2" charset="2"/>
            </a:endParaRPr>
          </a:p>
        </p:txBody>
      </p:sp>
      <p:pic>
        <p:nvPicPr>
          <p:cNvPr id="2050" name="Picture 2" descr="Saint François Xavier Vannes : Lycée, Section européenne : Allemand,  Anglais, Espagnol"/>
          <p:cNvPicPr>
            <a:picLocks noChangeAspect="1" noChangeArrowheads="1"/>
          </p:cNvPicPr>
          <p:nvPr/>
        </p:nvPicPr>
        <p:blipFill>
          <a:blip r:embed="rId6" cstate="print"/>
          <a:srcRect/>
          <a:stretch>
            <a:fillRect/>
          </a:stretch>
        </p:blipFill>
        <p:spPr bwMode="auto">
          <a:xfrm>
            <a:off x="8072462" y="4643450"/>
            <a:ext cx="857224" cy="857225"/>
          </a:xfrm>
          <a:prstGeom prst="rect">
            <a:avLst/>
          </a:prstGeom>
          <a:noFill/>
        </p:spPr>
      </p:pic>
    </p:spTree>
  </p:cSld>
  <p:clrMapOvr>
    <a:masterClrMapping/>
  </p:clrMapOvr>
  <p:transition>
    <p:push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i-FI" sz="3600" b="1" cap="small" dirty="0">
                <a:ln w="12700">
                  <a:noFill/>
                  <a:prstDash val="solid"/>
                </a:ln>
                <a:solidFill>
                  <a:schemeClr val="accent1">
                    <a:lumMod val="75000"/>
                  </a:schemeClr>
                </a:solidFill>
              </a:rPr>
              <a:t>Accompagnement</a:t>
            </a:r>
            <a:endParaRPr lang="fr-FR" sz="3600" dirty="0"/>
          </a:p>
        </p:txBody>
      </p:sp>
      <p:sp>
        <p:nvSpPr>
          <p:cNvPr id="9" name="Espace réservé du texte 4"/>
          <p:cNvSpPr>
            <a:spLocks noGrp="1"/>
          </p:cNvSpPr>
          <p:nvPr>
            <p:ph type="body" idx="1"/>
          </p:nvPr>
        </p:nvSpPr>
        <p:spPr>
          <a:xfrm>
            <a:off x="501787" y="1338833"/>
            <a:ext cx="3139217" cy="480218"/>
          </a:xfrm>
        </p:spPr>
        <p:txBody>
          <a:bodyPr>
            <a:normAutofit lnSpcReduction="10000"/>
          </a:bodyPr>
          <a:lstStyle/>
          <a:p>
            <a:r>
              <a:rPr lang="fr-FR" sz="2800" dirty="0">
                <a:solidFill>
                  <a:schemeClr val="accent1">
                    <a:lumMod val="75000"/>
                  </a:schemeClr>
                </a:solidFill>
              </a:rPr>
              <a:t>Suivi Educatif </a:t>
            </a:r>
          </a:p>
        </p:txBody>
      </p:sp>
      <p:sp>
        <p:nvSpPr>
          <p:cNvPr id="4" name="Espace réservé du contenu 3"/>
          <p:cNvSpPr>
            <a:spLocks noGrp="1"/>
          </p:cNvSpPr>
          <p:nvPr>
            <p:ph sz="half" idx="2"/>
          </p:nvPr>
        </p:nvSpPr>
        <p:spPr>
          <a:xfrm>
            <a:off x="501787" y="1826844"/>
            <a:ext cx="3139217" cy="2753431"/>
          </a:xfrm>
        </p:spPr>
        <p:txBody>
          <a:bodyPr>
            <a:normAutofit lnSpcReduction="10000"/>
          </a:bodyPr>
          <a:lstStyle/>
          <a:p>
            <a:r>
              <a:rPr lang="fr-FR" sz="1800" b="1" dirty="0">
                <a:solidFill>
                  <a:schemeClr val="accent1">
                    <a:lumMod val="75000"/>
                  </a:schemeClr>
                </a:solidFill>
              </a:rPr>
              <a:t>CPE: </a:t>
            </a:r>
          </a:p>
          <a:p>
            <a:r>
              <a:rPr lang="fr-FR" sz="1800" dirty="0"/>
              <a:t>Franck </a:t>
            </a:r>
            <a:r>
              <a:rPr lang="fr-FR" sz="1800" dirty="0" err="1"/>
              <a:t>Denic</a:t>
            </a:r>
            <a:r>
              <a:rPr lang="fr-FR" sz="1800" dirty="0"/>
              <a:t> </a:t>
            </a:r>
          </a:p>
          <a:p>
            <a:r>
              <a:rPr lang="fr-FR" sz="1800" b="1" dirty="0">
                <a:solidFill>
                  <a:schemeClr val="accent1">
                    <a:lumMod val="75000"/>
                  </a:schemeClr>
                </a:solidFill>
              </a:rPr>
              <a:t>Assistants d’éducation:</a:t>
            </a:r>
          </a:p>
          <a:p>
            <a:r>
              <a:rPr lang="fr-FR" sz="1800" dirty="0"/>
              <a:t>Manon Aubry Référente 1</a:t>
            </a:r>
            <a:r>
              <a:rPr lang="fr-FR" sz="1800" baseline="30000" dirty="0"/>
              <a:t>ère</a:t>
            </a:r>
            <a:r>
              <a:rPr lang="fr-FR" sz="1800" dirty="0"/>
              <a:t> </a:t>
            </a:r>
          </a:p>
          <a:p>
            <a:r>
              <a:rPr lang="fr-FR" sz="1800" dirty="0"/>
              <a:t>Julien Le Texier</a:t>
            </a:r>
          </a:p>
          <a:p>
            <a:r>
              <a:rPr lang="fr-FR" sz="1800" dirty="0"/>
              <a:t>Adel Lenoir</a:t>
            </a:r>
          </a:p>
          <a:p>
            <a:r>
              <a:rPr lang="fr-FR" sz="1800" dirty="0"/>
              <a:t>Leslie Berthelot</a:t>
            </a:r>
          </a:p>
          <a:p>
            <a:endParaRPr lang="fr-FR" dirty="0"/>
          </a:p>
        </p:txBody>
      </p:sp>
      <p:sp>
        <p:nvSpPr>
          <p:cNvPr id="6" name="Espace réservé du contenu 5"/>
          <p:cNvSpPr>
            <a:spLocks noGrp="1"/>
          </p:cNvSpPr>
          <p:nvPr>
            <p:ph sz="quarter" idx="4"/>
          </p:nvPr>
        </p:nvSpPr>
        <p:spPr>
          <a:xfrm>
            <a:off x="4067944" y="1338833"/>
            <a:ext cx="4041775" cy="3292740"/>
          </a:xfrm>
        </p:spPr>
        <p:txBody>
          <a:bodyPr/>
          <a:lstStyle/>
          <a:p>
            <a:r>
              <a:rPr lang="fr-FR" sz="1800" b="1" dirty="0">
                <a:solidFill>
                  <a:schemeClr val="accent1">
                    <a:lumMod val="75000"/>
                  </a:schemeClr>
                </a:solidFill>
              </a:rPr>
              <a:t>Responsable des équipes:</a:t>
            </a:r>
          </a:p>
          <a:p>
            <a:r>
              <a:rPr lang="fr-FR" sz="1800" dirty="0"/>
              <a:t>Cécile </a:t>
            </a:r>
            <a:r>
              <a:rPr lang="fr-FR" sz="1800" dirty="0" err="1"/>
              <a:t>Baranger</a:t>
            </a:r>
            <a:r>
              <a:rPr lang="fr-FR" sz="1800" dirty="0"/>
              <a:t> </a:t>
            </a:r>
          </a:p>
          <a:p>
            <a:r>
              <a:rPr lang="fr-FR" sz="1800" b="1" dirty="0">
                <a:solidFill>
                  <a:schemeClr val="accent1">
                    <a:lumMod val="75000"/>
                  </a:schemeClr>
                </a:solidFill>
              </a:rPr>
              <a:t>Responsable de niveau:</a:t>
            </a:r>
          </a:p>
          <a:p>
            <a:r>
              <a:rPr lang="fr-FR" sz="1800" dirty="0"/>
              <a:t>Cécile Le Hel</a:t>
            </a:r>
          </a:p>
          <a:p>
            <a:endParaRPr lang="fr-FR" dirty="0"/>
          </a:p>
        </p:txBody>
      </p:sp>
      <p:cxnSp>
        <p:nvCxnSpPr>
          <p:cNvPr id="7" name="Connecteur droit 6"/>
          <p:cNvCxnSpPr/>
          <p:nvPr/>
        </p:nvCxnSpPr>
        <p:spPr>
          <a:xfrm>
            <a:off x="17039" y="1056745"/>
            <a:ext cx="3834881" cy="1588"/>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30"/>
          <p:cNvSpPr>
            <a:spLocks noGrp="1" noRot="1" noChangeAspect="1" noMove="1" noResize="1" noEditPoints="1" noAdjustHandles="1" noChangeArrowheads="1" noChangeShapeType="1" noTextEdit="1"/>
          </p:cNvSpPr>
          <p:nvPr/>
        </p:nvSpPr>
        <p:spPr bwMode="white">
          <a:xfrm>
            <a:off x="0" y="285750"/>
            <a:ext cx="9144000" cy="5143500"/>
          </a:xfrm>
          <a:prstGeom prst="rect">
            <a:avLst/>
          </a:prstGeom>
          <a:noFill/>
          <a:ln>
            <a:solidFill>
              <a:srgbClr val="1DB3A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defRPr/>
            </a:pPr>
            <a:r>
              <a:rPr lang="fr-FR" altLang="fr-FR" sz="1350" dirty="0">
                <a:solidFill>
                  <a:prstClr val="white"/>
                </a:solidFill>
                <a:latin typeface="Calibri" panose="020F0502020204030204"/>
              </a:rPr>
              <a:t>Notre rôle : créer du lien et entretenir un climat de confiance et de respect mutuel entre tous les acteurs de la communauté éducative</a:t>
            </a:r>
          </a:p>
          <a:p>
            <a:pPr defTabSz="685800">
              <a:defRPr/>
            </a:pPr>
            <a:endParaRPr lang="fr-FR" altLang="fr-FR" sz="1350" dirty="0">
              <a:solidFill>
                <a:prstClr val="white"/>
              </a:solidFill>
              <a:latin typeface="Calibri" panose="020F0502020204030204"/>
            </a:endParaRPr>
          </a:p>
          <a:p>
            <a:pPr defTabSz="685800">
              <a:defRPr/>
            </a:pPr>
            <a:r>
              <a:rPr lang="fr-FR" altLang="fr-FR" sz="1350" dirty="0">
                <a:solidFill>
                  <a:prstClr val="white"/>
                </a:solidFill>
                <a:latin typeface="Calibri" panose="020F0502020204030204"/>
              </a:rPr>
              <a:t>Notre mission : accompagner les parents dans leur rôle d’éducateurs</a:t>
            </a:r>
          </a:p>
          <a:p>
            <a:pPr defTabSz="685800">
              <a:defRPr/>
            </a:pPr>
            <a:endParaRPr lang="fr-FR" altLang="fr-FR" sz="1350" dirty="0">
              <a:solidFill>
                <a:prstClr val="white"/>
              </a:solidFill>
              <a:latin typeface="Calibri" panose="020F0502020204030204"/>
            </a:endParaRPr>
          </a:p>
          <a:p>
            <a:pPr defTabSz="685800">
              <a:defRPr/>
            </a:pPr>
            <a:r>
              <a:rPr lang="fr-FR" altLang="fr-FR" sz="1350" dirty="0">
                <a:solidFill>
                  <a:prstClr val="white"/>
                </a:solidFill>
                <a:latin typeface="Calibri" panose="020F0502020204030204"/>
              </a:rPr>
              <a:t>Notre but : favoriser un environnement stable et serein pour les élèves</a:t>
            </a:r>
          </a:p>
          <a:p>
            <a:pPr defTabSz="685800">
              <a:defRPr/>
            </a:pPr>
            <a:endParaRPr lang="fr-FR" altLang="fr-FR" sz="1350" dirty="0">
              <a:solidFill>
                <a:prstClr val="white"/>
              </a:solidFill>
              <a:latin typeface="Calibri" panose="020F0502020204030204"/>
            </a:endParaRPr>
          </a:p>
          <a:p>
            <a:pPr defTabSz="685800">
              <a:defRPr/>
            </a:pPr>
            <a:r>
              <a:rPr lang="fr-FR" altLang="fr-FR" sz="1350" dirty="0">
                <a:solidFill>
                  <a:prstClr val="white"/>
                </a:solidFill>
                <a:latin typeface="Calibri" panose="020F0502020204030204"/>
              </a:rPr>
              <a:t>Où : dans l’école, entre parents, au sein de la famille</a:t>
            </a:r>
          </a:p>
        </p:txBody>
      </p:sp>
      <p:sp>
        <p:nvSpPr>
          <p:cNvPr id="30" name="Rectangle 34"/>
          <p:cNvSpPr>
            <a:spLocks noGrp="1" noRot="1" noChangeAspect="1" noMove="1" noResize="1" noEditPoints="1" noAdjustHandles="1" noChangeArrowheads="1" noChangeShapeType="1" noTextEdit="1"/>
          </p:cNvSpPr>
          <p:nvPr/>
        </p:nvSpPr>
        <p:spPr>
          <a:xfrm>
            <a:off x="1" y="285750"/>
            <a:ext cx="21312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685800"/>
            <a:endParaRPr lang="fr-FR" sz="1350">
              <a:solidFill>
                <a:prstClr val="white"/>
              </a:solidFill>
              <a:latin typeface="Calibri" panose="020F0502020204030204"/>
            </a:endParaRPr>
          </a:p>
        </p:txBody>
      </p:sp>
      <p:sp>
        <p:nvSpPr>
          <p:cNvPr id="7" name="ZoneTexte 6"/>
          <p:cNvSpPr txBox="1"/>
          <p:nvPr/>
        </p:nvSpPr>
        <p:spPr>
          <a:xfrm>
            <a:off x="3850161" y="1387970"/>
            <a:ext cx="2258483" cy="1685077"/>
          </a:xfrm>
          <a:prstGeom prst="rect">
            <a:avLst/>
          </a:prstGeom>
          <a:noFill/>
        </p:spPr>
        <p:txBody>
          <a:bodyPr wrap="square">
            <a:spAutoFit/>
          </a:bodyPr>
          <a:lstStyle/>
          <a:p>
            <a:pPr defTabSz="685800">
              <a:defRPr/>
            </a:pPr>
            <a:r>
              <a:rPr lang="fr-FR" sz="1500" b="1" u="sng" dirty="0">
                <a:solidFill>
                  <a:srgbClr val="1DB3AE"/>
                </a:solidFill>
                <a:latin typeface="Calibri" panose="020F0502020204030204"/>
              </a:rPr>
              <a:t>Axes pour nos actions :</a:t>
            </a:r>
          </a:p>
          <a:p>
            <a:pPr defTabSz="685800">
              <a:defRPr/>
            </a:pPr>
            <a:endParaRPr lang="fr-FR" sz="1350" b="1" dirty="0">
              <a:solidFill>
                <a:srgbClr val="1DB3AE"/>
              </a:solidFill>
              <a:latin typeface="Calibri" panose="020F0502020204030204"/>
            </a:endParaRPr>
          </a:p>
          <a:p>
            <a:pPr marL="642938" indent="-642938" defTabSz="685800">
              <a:buFont typeface="Wingdings" panose="05000000000000000000" pitchFamily="2" charset="2"/>
              <a:buChar char="v"/>
              <a:defRPr/>
            </a:pPr>
            <a:r>
              <a:rPr lang="fr-FR" sz="1500" b="1" dirty="0">
                <a:solidFill>
                  <a:srgbClr val="CE007F"/>
                </a:solidFill>
                <a:latin typeface="Calibri" panose="020F0502020204030204"/>
              </a:rPr>
              <a:t>Représenter</a:t>
            </a:r>
          </a:p>
          <a:p>
            <a:pPr marL="642938" indent="-642938" defTabSz="685800">
              <a:buFont typeface="Wingdings" panose="05000000000000000000" pitchFamily="2" charset="2"/>
              <a:buChar char="v"/>
              <a:defRPr/>
            </a:pPr>
            <a:r>
              <a:rPr lang="fr-FR" sz="1500" b="1" dirty="0">
                <a:solidFill>
                  <a:srgbClr val="CE007F"/>
                </a:solidFill>
                <a:latin typeface="Calibri" panose="020F0502020204030204"/>
              </a:rPr>
              <a:t>Accueillir</a:t>
            </a:r>
          </a:p>
          <a:p>
            <a:pPr marL="642938" indent="-642938" defTabSz="685800">
              <a:buFont typeface="Wingdings" panose="05000000000000000000" pitchFamily="2" charset="2"/>
              <a:buChar char="v"/>
              <a:defRPr/>
            </a:pPr>
            <a:r>
              <a:rPr lang="fr-FR" sz="1500" b="1" dirty="0">
                <a:solidFill>
                  <a:srgbClr val="CE007F"/>
                </a:solidFill>
                <a:latin typeface="Calibri" panose="020F0502020204030204"/>
              </a:rPr>
              <a:t>Informer</a:t>
            </a:r>
          </a:p>
          <a:p>
            <a:pPr marL="642938" indent="-642938" defTabSz="685800">
              <a:buFont typeface="Wingdings" panose="05000000000000000000" pitchFamily="2" charset="2"/>
              <a:buChar char="v"/>
              <a:defRPr/>
            </a:pPr>
            <a:r>
              <a:rPr lang="fr-FR" sz="1500" b="1" dirty="0">
                <a:solidFill>
                  <a:srgbClr val="CE007F"/>
                </a:solidFill>
                <a:latin typeface="Calibri" panose="020F0502020204030204"/>
              </a:rPr>
              <a:t>Animer</a:t>
            </a:r>
          </a:p>
          <a:p>
            <a:pPr marL="642938" indent="-642938" defTabSz="685800">
              <a:buFont typeface="Wingdings" panose="05000000000000000000" pitchFamily="2" charset="2"/>
              <a:buChar char="v"/>
              <a:defRPr/>
            </a:pPr>
            <a:r>
              <a:rPr lang="fr-FR" sz="1500" b="1" dirty="0">
                <a:solidFill>
                  <a:srgbClr val="CE007F"/>
                </a:solidFill>
                <a:latin typeface="Calibri" panose="020F0502020204030204"/>
              </a:rPr>
              <a:t>Financer</a:t>
            </a:r>
            <a:endParaRPr lang="fr-FR" sz="1500" dirty="0">
              <a:solidFill>
                <a:prstClr val="black"/>
              </a:solidFill>
              <a:latin typeface="Calibri" panose="020F0502020204030204"/>
            </a:endParaRPr>
          </a:p>
        </p:txBody>
      </p:sp>
      <p:pic>
        <p:nvPicPr>
          <p:cNvPr id="2" name="Image 8">
            <a:extLst>
              <a:ext uri="{FF2B5EF4-FFF2-40B4-BE49-F238E27FC236}">
                <a16:creationId xmlns:a16="http://schemas.microsoft.com/office/drawing/2014/main" id="{16A31BF7-9F66-3A36-76D5-CAA032AEDA5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4708" y="321805"/>
            <a:ext cx="3004751" cy="1185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a:extLst>
              <a:ext uri="{FF2B5EF4-FFF2-40B4-BE49-F238E27FC236}">
                <a16:creationId xmlns:a16="http://schemas.microsoft.com/office/drawing/2014/main" id="{7A7A8F02-15CD-6471-77C7-BDED9EF39910}"/>
              </a:ext>
            </a:extLst>
          </p:cNvPr>
          <p:cNvSpPr>
            <a:spLocks noGrp="1"/>
          </p:cNvSpPr>
          <p:nvPr>
            <p:ph type="ctrTitle"/>
          </p:nvPr>
        </p:nvSpPr>
        <p:spPr>
          <a:xfrm>
            <a:off x="323828" y="1470047"/>
            <a:ext cx="3278015" cy="1708965"/>
          </a:xfrm>
        </p:spPr>
        <p:txBody>
          <a:bodyPr>
            <a:noAutofit/>
          </a:bodyPr>
          <a:lstStyle/>
          <a:p>
            <a:pPr algn="l"/>
            <a:br>
              <a:rPr lang="fr-FR" sz="1050" b="1" dirty="0">
                <a:solidFill>
                  <a:srgbClr val="CE007F"/>
                </a:solidFill>
              </a:rPr>
            </a:br>
            <a:br>
              <a:rPr lang="fr-FR" sz="1050" b="1" dirty="0">
                <a:solidFill>
                  <a:srgbClr val="CE007F"/>
                </a:solidFill>
              </a:rPr>
            </a:br>
            <a:r>
              <a:rPr lang="fr-FR" sz="900" b="1" dirty="0">
                <a:solidFill>
                  <a:srgbClr val="CE007F"/>
                </a:solidFill>
              </a:rPr>
              <a:t>Qui sommes-nous ? </a:t>
            </a:r>
            <a:r>
              <a:rPr lang="fr-FR" sz="900" dirty="0"/>
              <a:t>: association loi 1901, équipe de 21 parents bénévoles dont un bureau de 6 parents</a:t>
            </a:r>
            <a:br>
              <a:rPr lang="fr-FR" sz="900" dirty="0"/>
            </a:br>
            <a:br>
              <a:rPr lang="fr-FR" sz="900" dirty="0"/>
            </a:br>
            <a:r>
              <a:rPr lang="fr-FR" sz="900" b="1" dirty="0">
                <a:solidFill>
                  <a:srgbClr val="CE007F"/>
                </a:solidFill>
              </a:rPr>
              <a:t>Notre rôle</a:t>
            </a:r>
            <a:r>
              <a:rPr lang="fr-FR" sz="900" dirty="0"/>
              <a:t> : créer du lien, entretenir un climat de confiance et de respect mutuel, favoriser les échanges et le dialogue</a:t>
            </a:r>
            <a:br>
              <a:rPr lang="fr-FR" sz="900" dirty="0"/>
            </a:br>
            <a:br>
              <a:rPr lang="fr-FR" sz="900" dirty="0"/>
            </a:br>
            <a:r>
              <a:rPr lang="fr-FR" sz="900" b="1" dirty="0">
                <a:solidFill>
                  <a:srgbClr val="CE007F"/>
                </a:solidFill>
              </a:rPr>
              <a:t>Notre mission </a:t>
            </a:r>
            <a:r>
              <a:rPr lang="fr-FR" sz="900" dirty="0"/>
              <a:t>: accompagner les parents dans leur rôle d’éducateurs</a:t>
            </a:r>
            <a:br>
              <a:rPr lang="fr-FR" sz="900" dirty="0"/>
            </a:br>
            <a:br>
              <a:rPr lang="fr-FR" sz="900" dirty="0"/>
            </a:br>
            <a:r>
              <a:rPr lang="fr-FR" sz="900" b="1" dirty="0">
                <a:solidFill>
                  <a:srgbClr val="CE007F"/>
                </a:solidFill>
              </a:rPr>
              <a:t>Notre but </a:t>
            </a:r>
            <a:r>
              <a:rPr lang="fr-FR" sz="900" dirty="0"/>
              <a:t>: favoriser un environnement stable et serein pour les élèves</a:t>
            </a:r>
            <a:br>
              <a:rPr lang="fr-FR" sz="900" dirty="0"/>
            </a:br>
            <a:br>
              <a:rPr lang="fr-FR" sz="900" dirty="0"/>
            </a:br>
            <a:r>
              <a:rPr lang="fr-FR" sz="900" b="1" dirty="0">
                <a:solidFill>
                  <a:srgbClr val="CE007F"/>
                </a:solidFill>
              </a:rPr>
              <a:t>Où</a:t>
            </a:r>
            <a:r>
              <a:rPr lang="fr-FR" sz="900" dirty="0"/>
              <a:t> : dans l’école, à l’extérieur, entre parents, au sein de la famille</a:t>
            </a:r>
            <a:br>
              <a:rPr lang="fr-FR" sz="1050" dirty="0"/>
            </a:br>
            <a:endParaRPr lang="fr-FR" sz="1050" dirty="0"/>
          </a:p>
        </p:txBody>
      </p:sp>
      <p:sp>
        <p:nvSpPr>
          <p:cNvPr id="6" name="Titre 1">
            <a:extLst>
              <a:ext uri="{FF2B5EF4-FFF2-40B4-BE49-F238E27FC236}">
                <a16:creationId xmlns:a16="http://schemas.microsoft.com/office/drawing/2014/main" id="{6081EE95-4583-C677-4D05-F3FC26B457F5}"/>
              </a:ext>
            </a:extLst>
          </p:cNvPr>
          <p:cNvSpPr txBox="1">
            <a:spLocks/>
          </p:cNvSpPr>
          <p:nvPr/>
        </p:nvSpPr>
        <p:spPr>
          <a:xfrm>
            <a:off x="6351221" y="3241480"/>
            <a:ext cx="2614479" cy="1590359"/>
          </a:xfrm>
          <a:prstGeom prst="rect">
            <a:avLst/>
          </a:prstGeom>
          <a:noFill/>
          <a:ln w="19050">
            <a:noFill/>
          </a:ln>
        </p:spPr>
        <p:txBody>
          <a:bodyPr vert="horz" lIns="68580" tIns="34290" rIns="68580" bIns="3429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lnSpc>
                <a:spcPct val="100000"/>
              </a:lnSpc>
              <a:buFont typeface="Wingdings" panose="05000000000000000000" pitchFamily="2" charset="2"/>
              <a:buChar char="§"/>
              <a:defRPr/>
            </a:pPr>
            <a:r>
              <a:rPr lang="fr-FR" altLang="fr-FR" b="1" u="sng" dirty="0">
                <a:solidFill>
                  <a:srgbClr val="1DB3AE"/>
                </a:solidFill>
                <a:latin typeface="Calibri Light" panose="020F0302020204030204"/>
                <a:cs typeface="Arial" panose="020B0604020202020204" pitchFamily="34" charset="0"/>
              </a:rPr>
              <a:t> un budget à l’équilibre</a:t>
            </a:r>
          </a:p>
          <a:p>
            <a:pPr algn="l" defTabSz="685800">
              <a:lnSpc>
                <a:spcPct val="100000"/>
              </a:lnSpc>
              <a:defRPr/>
            </a:pPr>
            <a:endParaRPr lang="fr-FR" altLang="fr-FR" sz="1500" b="1" u="sng" dirty="0">
              <a:solidFill>
                <a:srgbClr val="1DB3AE"/>
              </a:solidFill>
              <a:latin typeface="Calibri Light" panose="020F0302020204030204"/>
              <a:cs typeface="Arial" panose="020B0604020202020204" pitchFamily="34" charset="0"/>
            </a:endParaRPr>
          </a:p>
          <a:p>
            <a:pPr algn="l" defTabSz="685800"/>
            <a:endParaRPr lang="fr-FR" sz="1350" b="1" u="sng" dirty="0">
              <a:solidFill>
                <a:srgbClr val="CE007F"/>
              </a:solidFill>
              <a:latin typeface="Calibri Light" panose="020F0302020204030204"/>
            </a:endParaRPr>
          </a:p>
          <a:p>
            <a:pPr algn="l" defTabSz="685800"/>
            <a:endParaRPr lang="fr-FR" sz="4200" dirty="0">
              <a:solidFill>
                <a:prstClr val="black"/>
              </a:solidFill>
              <a:latin typeface="Calibri Light" panose="020F0302020204030204"/>
            </a:endParaRPr>
          </a:p>
          <a:p>
            <a:pPr algn="l" defTabSz="685800"/>
            <a:r>
              <a:rPr lang="fr-FR" sz="3900" b="1" dirty="0">
                <a:solidFill>
                  <a:srgbClr val="CE007F"/>
                </a:solidFill>
                <a:latin typeface="Calibri Light" panose="020F0302020204030204"/>
              </a:rPr>
              <a:t>Des recettes </a:t>
            </a:r>
            <a:r>
              <a:rPr lang="fr-FR" sz="3900" dirty="0">
                <a:solidFill>
                  <a:prstClr val="black"/>
                </a:solidFill>
                <a:latin typeface="Calibri Light" panose="020F0302020204030204"/>
              </a:rPr>
              <a:t>: adhésions, dons, braderie, fête d’établissement, vide grenier</a:t>
            </a:r>
          </a:p>
          <a:p>
            <a:pPr algn="l" defTabSz="685800"/>
            <a:endParaRPr lang="fr-FR" sz="3900" dirty="0">
              <a:solidFill>
                <a:prstClr val="black"/>
              </a:solidFill>
              <a:latin typeface="Calibri Light" panose="020F0302020204030204"/>
            </a:endParaRPr>
          </a:p>
          <a:p>
            <a:pPr algn="l" defTabSz="685800">
              <a:lnSpc>
                <a:spcPct val="120000"/>
              </a:lnSpc>
            </a:pPr>
            <a:br>
              <a:rPr lang="fr-FR" sz="3900" dirty="0">
                <a:solidFill>
                  <a:prstClr val="black"/>
                </a:solidFill>
                <a:latin typeface="Calibri Light" panose="020F0302020204030204"/>
              </a:rPr>
            </a:br>
            <a:r>
              <a:rPr lang="fr-FR" sz="3900" b="1" dirty="0">
                <a:solidFill>
                  <a:srgbClr val="CE007F"/>
                </a:solidFill>
                <a:latin typeface="Calibri Light" panose="020F0302020204030204"/>
              </a:rPr>
              <a:t>Des dépenses : </a:t>
            </a:r>
            <a:r>
              <a:rPr lang="fr-FR" sz="3900" dirty="0">
                <a:solidFill>
                  <a:prstClr val="black"/>
                </a:solidFill>
                <a:latin typeface="Calibri Light" panose="020F0302020204030204"/>
              </a:rPr>
              <a:t>conférences, subventions collège, lycée et internat, organisation de moments conviviaux et de cohésion (internat, galette des rois …), aides ponctuelles familles</a:t>
            </a:r>
          </a:p>
          <a:p>
            <a:pPr algn="l" defTabSz="685800"/>
            <a:endParaRPr lang="fr-FR" sz="1125" dirty="0">
              <a:solidFill>
                <a:prstClr val="black"/>
              </a:solidFill>
              <a:latin typeface="Calibri Light" panose="020F0302020204030204"/>
            </a:endParaRPr>
          </a:p>
          <a:p>
            <a:pPr algn="l" defTabSz="685800"/>
            <a:br>
              <a:rPr lang="fr-FR" sz="1125" dirty="0">
                <a:solidFill>
                  <a:prstClr val="black"/>
                </a:solidFill>
                <a:latin typeface="Calibri Light" panose="020F0302020204030204"/>
              </a:rPr>
            </a:br>
            <a:endParaRPr lang="fr-FR" sz="1125" dirty="0">
              <a:solidFill>
                <a:prstClr val="black"/>
              </a:solidFill>
              <a:latin typeface="Calibri Light" panose="020F0302020204030204"/>
            </a:endParaRPr>
          </a:p>
        </p:txBody>
      </p:sp>
      <p:sp>
        <p:nvSpPr>
          <p:cNvPr id="8" name="ZoneTexte 3">
            <a:extLst>
              <a:ext uri="{FF2B5EF4-FFF2-40B4-BE49-F238E27FC236}">
                <a16:creationId xmlns:a16="http://schemas.microsoft.com/office/drawing/2014/main" id="{2F9E0438-37BA-5EF0-00CF-96CD2AA40707}"/>
              </a:ext>
            </a:extLst>
          </p:cNvPr>
          <p:cNvSpPr txBox="1">
            <a:spLocks noChangeArrowheads="1"/>
          </p:cNvSpPr>
          <p:nvPr/>
        </p:nvSpPr>
        <p:spPr bwMode="auto">
          <a:xfrm>
            <a:off x="3269669" y="3210165"/>
            <a:ext cx="3124289" cy="2262158"/>
          </a:xfrm>
          <a:prstGeom prst="rect">
            <a:avLst/>
          </a:prstGeom>
          <a:noFill/>
          <a:ln>
            <a:noFill/>
          </a:ln>
        </p:spPr>
        <p:txBody>
          <a:bodyPr wrap="square">
            <a:spAutoFit/>
          </a:bodyPr>
          <a:lstStyle>
            <a:lvl1pPr>
              <a:lnSpc>
                <a:spcPct val="90000"/>
              </a:lnSpc>
              <a:spcBef>
                <a:spcPts val="1000"/>
              </a:spcBef>
              <a:buFont typeface="Wingdings 2" panose="05020102010507070707" pitchFamily="18" charset="2"/>
              <a:buChar char=""/>
              <a:defRPr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9pPr>
          </a:lstStyle>
          <a:p>
            <a:pPr defTabSz="685800">
              <a:lnSpc>
                <a:spcPct val="100000"/>
              </a:lnSpc>
              <a:spcBef>
                <a:spcPct val="0"/>
              </a:spcBef>
              <a:buFont typeface="Wingdings" panose="05000000000000000000" pitchFamily="2" charset="2"/>
              <a:buChar char="§"/>
            </a:pPr>
            <a:r>
              <a:rPr lang="fr-FR" altLang="fr-FR" sz="1500" b="1" u="sng" dirty="0">
                <a:solidFill>
                  <a:srgbClr val="1DB3AE"/>
                </a:solidFill>
                <a:latin typeface="Calibri Light" panose="020F0302020204030204"/>
                <a:cs typeface="Arial" panose="020B0604020202020204" pitchFamily="34" charset="0"/>
              </a:rPr>
              <a:t> des actions pérennes</a:t>
            </a:r>
          </a:p>
          <a:p>
            <a:pPr defTabSz="685800">
              <a:lnSpc>
                <a:spcPct val="100000"/>
              </a:lnSpc>
              <a:spcBef>
                <a:spcPct val="0"/>
              </a:spcBef>
              <a:buNone/>
            </a:pPr>
            <a:endParaRPr lang="fr-FR" altLang="fr-FR" sz="1050" b="1" dirty="0">
              <a:solidFill>
                <a:srgbClr val="CE007F"/>
              </a:solidFill>
              <a:latin typeface="Calibri Light" panose="020F0302020204030204"/>
              <a:cs typeface="Arial" panose="020B0604020202020204" pitchFamily="34" charset="0"/>
            </a:endParaRPr>
          </a:p>
          <a:p>
            <a:pPr marL="214313" indent="-214313" defTabSz="685800">
              <a:lnSpc>
                <a:spcPct val="100000"/>
              </a:lnSpc>
              <a:spcBef>
                <a:spcPct val="0"/>
              </a:spcBef>
              <a:buFont typeface="Wingdings" panose="05000000000000000000" pitchFamily="2" charset="2"/>
              <a:buChar char="Ø"/>
            </a:pPr>
            <a:r>
              <a:rPr lang="fr-FR" altLang="fr-FR" sz="975" dirty="0">
                <a:solidFill>
                  <a:prstClr val="black"/>
                </a:solidFill>
                <a:latin typeface="Calibri Light" panose="020F0302020204030204"/>
                <a:cs typeface="Arial" panose="020B0604020202020204" pitchFamily="34" charset="0"/>
              </a:rPr>
              <a:t>Présence réunions Ogec, conseils de discipline, commission restauration</a:t>
            </a:r>
          </a:p>
          <a:p>
            <a:pPr marL="214313" indent="-214313" defTabSz="685800">
              <a:lnSpc>
                <a:spcPct val="100000"/>
              </a:lnSpc>
              <a:spcBef>
                <a:spcPct val="0"/>
              </a:spcBef>
              <a:buFont typeface="Wingdings" panose="05000000000000000000" pitchFamily="2" charset="2"/>
              <a:buChar char="Ø"/>
            </a:pPr>
            <a:r>
              <a:rPr lang="fr-FR" altLang="fr-FR" sz="975" dirty="0">
                <a:solidFill>
                  <a:prstClr val="black"/>
                </a:solidFill>
                <a:latin typeface="Calibri Light" panose="020F0302020204030204"/>
                <a:cs typeface="Arial" panose="020B0604020202020204" pitchFamily="34" charset="0"/>
              </a:rPr>
              <a:t>Objets Trouvés - récréation du matin</a:t>
            </a:r>
          </a:p>
          <a:p>
            <a:pPr marL="214313" indent="-214313" defTabSz="685800">
              <a:lnSpc>
                <a:spcPct val="100000"/>
              </a:lnSpc>
              <a:spcBef>
                <a:spcPct val="0"/>
              </a:spcBef>
              <a:buFont typeface="Wingdings" panose="05000000000000000000" pitchFamily="2" charset="2"/>
              <a:buChar char="Ø"/>
            </a:pPr>
            <a:r>
              <a:rPr lang="fr-FR" altLang="fr-FR" sz="975" dirty="0">
                <a:solidFill>
                  <a:prstClr val="black"/>
                </a:solidFill>
                <a:latin typeface="Calibri Light" panose="020F0302020204030204"/>
                <a:cs typeface="Arial" panose="020B0604020202020204" pitchFamily="34" charset="0"/>
              </a:rPr>
              <a:t>Braderie - samedi 21 septembre de 8h30 à midi</a:t>
            </a:r>
          </a:p>
          <a:p>
            <a:pPr marL="214313" indent="-214313" defTabSz="685800">
              <a:lnSpc>
                <a:spcPct val="100000"/>
              </a:lnSpc>
              <a:spcBef>
                <a:spcPct val="0"/>
              </a:spcBef>
              <a:buFont typeface="Wingdings" panose="05000000000000000000" pitchFamily="2" charset="2"/>
              <a:buChar char="Ø"/>
            </a:pPr>
            <a:r>
              <a:rPr lang="fr-FR" altLang="fr-FR" sz="975" dirty="0">
                <a:solidFill>
                  <a:prstClr val="black"/>
                </a:solidFill>
                <a:latin typeface="Calibri Light" panose="020F0302020204030204"/>
                <a:cs typeface="Arial" panose="020B0604020202020204" pitchFamily="34" charset="0"/>
              </a:rPr>
              <a:t>Réunion Parents correspondants - novembre</a:t>
            </a:r>
          </a:p>
          <a:p>
            <a:pPr marL="214313" indent="-214313" defTabSz="685800">
              <a:lnSpc>
                <a:spcPct val="100000"/>
              </a:lnSpc>
              <a:spcBef>
                <a:spcPct val="0"/>
              </a:spcBef>
              <a:buFont typeface="Wingdings" panose="05000000000000000000" pitchFamily="2" charset="2"/>
              <a:buChar char="Ø"/>
            </a:pPr>
            <a:r>
              <a:rPr lang="fr-FR" altLang="fr-FR" sz="975" dirty="0">
                <a:solidFill>
                  <a:prstClr val="black"/>
                </a:solidFill>
                <a:latin typeface="Calibri Light" panose="020F0302020204030204"/>
                <a:cs typeface="Arial" panose="020B0604020202020204" pitchFamily="34" charset="0"/>
              </a:rPr>
              <a:t>Réunions parents/profs - décembre/janvier</a:t>
            </a:r>
          </a:p>
          <a:p>
            <a:pPr marL="214313" indent="-214313" defTabSz="685800">
              <a:lnSpc>
                <a:spcPct val="100000"/>
              </a:lnSpc>
              <a:spcBef>
                <a:spcPct val="0"/>
              </a:spcBef>
              <a:buFont typeface="Wingdings" panose="05000000000000000000" pitchFamily="2" charset="2"/>
              <a:buChar char="Ø"/>
            </a:pPr>
            <a:r>
              <a:rPr lang="fr-FR" altLang="fr-FR" sz="975" dirty="0">
                <a:solidFill>
                  <a:prstClr val="black"/>
                </a:solidFill>
                <a:latin typeface="Calibri Light" panose="020F0302020204030204"/>
                <a:cs typeface="Arial" panose="020B0604020202020204" pitchFamily="34" charset="0"/>
              </a:rPr>
              <a:t>Portes Ouvertes - 4 octobre 2024 et février 2025</a:t>
            </a:r>
          </a:p>
          <a:p>
            <a:pPr marL="214313" indent="-214313" defTabSz="685800">
              <a:lnSpc>
                <a:spcPct val="100000"/>
              </a:lnSpc>
              <a:spcBef>
                <a:spcPct val="0"/>
              </a:spcBef>
              <a:buFont typeface="Wingdings" panose="05000000000000000000" pitchFamily="2" charset="2"/>
              <a:buChar char="Ø"/>
            </a:pPr>
            <a:r>
              <a:rPr lang="fr-FR" altLang="fr-FR" sz="975" dirty="0">
                <a:solidFill>
                  <a:prstClr val="black"/>
                </a:solidFill>
                <a:latin typeface="Calibri Light" panose="020F0302020204030204"/>
                <a:cs typeface="Arial" panose="020B0604020202020204" pitchFamily="34" charset="0"/>
              </a:rPr>
              <a:t>Marche de Solidarité - mars</a:t>
            </a:r>
          </a:p>
          <a:p>
            <a:pPr marL="214313" indent="-214313" defTabSz="685800">
              <a:lnSpc>
                <a:spcPct val="100000"/>
              </a:lnSpc>
              <a:spcBef>
                <a:spcPct val="0"/>
              </a:spcBef>
              <a:buFont typeface="Wingdings" panose="05000000000000000000" pitchFamily="2" charset="2"/>
              <a:buChar char="Ø"/>
            </a:pPr>
            <a:r>
              <a:rPr lang="fr-FR" altLang="fr-FR" sz="975" dirty="0">
                <a:solidFill>
                  <a:prstClr val="black"/>
                </a:solidFill>
                <a:latin typeface="Calibri Light" panose="020F0302020204030204"/>
                <a:cs typeface="Arial" panose="020B0604020202020204" pitchFamily="34" charset="0"/>
              </a:rPr>
              <a:t>Fête d’établissement - mai</a:t>
            </a:r>
          </a:p>
          <a:p>
            <a:pPr marL="214313" indent="-214313" defTabSz="685800">
              <a:lnSpc>
                <a:spcPct val="100000"/>
              </a:lnSpc>
              <a:spcBef>
                <a:spcPct val="0"/>
              </a:spcBef>
              <a:buFont typeface="Wingdings" panose="05000000000000000000" pitchFamily="2" charset="2"/>
              <a:buChar char="Ø"/>
            </a:pPr>
            <a:r>
              <a:rPr lang="fr-FR" altLang="fr-FR" sz="975" dirty="0">
                <a:solidFill>
                  <a:prstClr val="black"/>
                </a:solidFill>
                <a:latin typeface="Calibri Light" panose="020F0302020204030204"/>
                <a:cs typeface="Arial" panose="020B0604020202020204" pitchFamily="34" charset="0"/>
              </a:rPr>
              <a:t>Vide grenier - juin</a:t>
            </a:r>
          </a:p>
          <a:p>
            <a:pPr defTabSz="685800">
              <a:lnSpc>
                <a:spcPct val="100000"/>
              </a:lnSpc>
              <a:spcBef>
                <a:spcPct val="0"/>
              </a:spcBef>
              <a:buNone/>
            </a:pPr>
            <a:endParaRPr lang="fr-FR" altLang="fr-FR" sz="1800" dirty="0">
              <a:solidFill>
                <a:prstClr val="black"/>
              </a:solidFill>
              <a:latin typeface="Times" panose="02020603050405020304" pitchFamily="18" charset="0"/>
            </a:endParaRPr>
          </a:p>
        </p:txBody>
      </p:sp>
      <p:sp>
        <p:nvSpPr>
          <p:cNvPr id="9" name="ZoneTexte 6">
            <a:extLst>
              <a:ext uri="{FF2B5EF4-FFF2-40B4-BE49-F238E27FC236}">
                <a16:creationId xmlns:a16="http://schemas.microsoft.com/office/drawing/2014/main" id="{81B6E951-F8D3-680A-D28F-180C7BA01580}"/>
              </a:ext>
            </a:extLst>
          </p:cNvPr>
          <p:cNvSpPr txBox="1">
            <a:spLocks noChangeArrowheads="1"/>
          </p:cNvSpPr>
          <p:nvPr/>
        </p:nvSpPr>
        <p:spPr bwMode="auto">
          <a:xfrm>
            <a:off x="294948" y="3210165"/>
            <a:ext cx="2974721" cy="168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Wingdings 2" panose="05020102010507070707" pitchFamily="18" charset="2"/>
              <a:buChar char=""/>
              <a:defRPr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9pPr>
          </a:lstStyle>
          <a:p>
            <a:pPr defTabSz="685800">
              <a:lnSpc>
                <a:spcPct val="100000"/>
              </a:lnSpc>
              <a:spcBef>
                <a:spcPct val="0"/>
              </a:spcBef>
              <a:buFont typeface="Wingdings" panose="05000000000000000000" pitchFamily="2" charset="2"/>
              <a:buChar char="§"/>
            </a:pPr>
            <a:r>
              <a:rPr lang="fr-FR" altLang="fr-FR" sz="1500" b="1" u="sng" dirty="0">
                <a:solidFill>
                  <a:srgbClr val="1DB3AE"/>
                </a:solidFill>
                <a:latin typeface="Calibri Light" panose="020F0302020204030204"/>
                <a:cs typeface="Arial" panose="020B0604020202020204" pitchFamily="34" charset="0"/>
              </a:rPr>
              <a:t> des projets en cours</a:t>
            </a:r>
          </a:p>
          <a:p>
            <a:pPr defTabSz="685800">
              <a:lnSpc>
                <a:spcPct val="100000"/>
              </a:lnSpc>
              <a:spcBef>
                <a:spcPct val="0"/>
              </a:spcBef>
              <a:buNone/>
            </a:pPr>
            <a:endParaRPr lang="fr-FR" altLang="fr-FR" sz="1050" b="1" dirty="0">
              <a:solidFill>
                <a:srgbClr val="CE007F"/>
              </a:solidFill>
              <a:latin typeface="Calibri Light" panose="020F0302020204030204"/>
              <a:cs typeface="Arial" panose="020B0604020202020204" pitchFamily="34" charset="0"/>
            </a:endParaRPr>
          </a:p>
          <a:p>
            <a:pPr marL="214313" indent="-214313" defTabSz="685800">
              <a:lnSpc>
                <a:spcPct val="100000"/>
              </a:lnSpc>
              <a:spcBef>
                <a:spcPct val="0"/>
              </a:spcBef>
              <a:buFont typeface="Wingdings" panose="05000000000000000000" pitchFamily="2" charset="2"/>
              <a:buChar char="Ø"/>
            </a:pPr>
            <a:r>
              <a:rPr lang="fr-FR" altLang="fr-FR" sz="975" dirty="0">
                <a:solidFill>
                  <a:prstClr val="black"/>
                </a:solidFill>
                <a:latin typeface="Calibri Light" panose="020F0302020204030204"/>
                <a:cs typeface="Arial" panose="020B0604020202020204" pitchFamily="34" charset="0"/>
              </a:rPr>
              <a:t>Conférence Ellen Bales - jeudi 10 octobre à 20h</a:t>
            </a:r>
          </a:p>
          <a:p>
            <a:pPr marL="771525" lvl="1" indent="-214313" defTabSz="685800">
              <a:lnSpc>
                <a:spcPct val="100000"/>
              </a:lnSpc>
              <a:spcBef>
                <a:spcPct val="0"/>
              </a:spcBef>
              <a:buFont typeface="Wingdings" panose="05000000000000000000" pitchFamily="2" charset="2"/>
              <a:buChar char="v"/>
            </a:pPr>
            <a:r>
              <a:rPr lang="fr-FR" altLang="fr-FR" sz="975" dirty="0">
                <a:solidFill>
                  <a:prstClr val="black"/>
                </a:solidFill>
                <a:latin typeface="Calibri Light" panose="020F0302020204030204"/>
                <a:cs typeface="Arial" panose="020B0604020202020204" pitchFamily="34" charset="0"/>
              </a:rPr>
              <a:t>Le cerveau à l’adolescence</a:t>
            </a:r>
          </a:p>
          <a:p>
            <a:pPr marL="771525" lvl="1" indent="-214313" defTabSz="685800">
              <a:lnSpc>
                <a:spcPct val="100000"/>
              </a:lnSpc>
              <a:spcBef>
                <a:spcPct val="0"/>
              </a:spcBef>
              <a:buFont typeface="Wingdings" panose="05000000000000000000" pitchFamily="2" charset="2"/>
              <a:buChar char="Ø"/>
            </a:pPr>
            <a:endParaRPr lang="fr-FR" altLang="fr-FR" sz="975" dirty="0">
              <a:solidFill>
                <a:prstClr val="black"/>
              </a:solidFill>
              <a:latin typeface="Calibri Light" panose="020F0302020204030204"/>
              <a:cs typeface="Arial" panose="020B0604020202020204" pitchFamily="34" charset="0"/>
            </a:endParaRPr>
          </a:p>
          <a:p>
            <a:pPr marL="214313" indent="-214313" defTabSz="685800">
              <a:lnSpc>
                <a:spcPct val="100000"/>
              </a:lnSpc>
              <a:spcBef>
                <a:spcPct val="0"/>
              </a:spcBef>
              <a:buFont typeface="Wingdings" panose="05000000000000000000" pitchFamily="2" charset="2"/>
              <a:buChar char="Ø"/>
            </a:pPr>
            <a:r>
              <a:rPr lang="fr-FR" altLang="fr-FR" sz="975" dirty="0">
                <a:solidFill>
                  <a:prstClr val="black"/>
                </a:solidFill>
                <a:latin typeface="Calibri Light" panose="020F0302020204030204"/>
                <a:cs typeface="Arial" panose="020B0604020202020204" pitchFamily="34" charset="0"/>
              </a:rPr>
              <a:t>2 autres conférences dans l’année</a:t>
            </a:r>
          </a:p>
          <a:p>
            <a:pPr marL="214313" indent="-214313" defTabSz="685800">
              <a:lnSpc>
                <a:spcPct val="100000"/>
              </a:lnSpc>
              <a:spcBef>
                <a:spcPct val="0"/>
              </a:spcBef>
              <a:buFont typeface="Wingdings" panose="05000000000000000000" pitchFamily="2" charset="2"/>
              <a:buChar char="Ø"/>
            </a:pPr>
            <a:endParaRPr lang="fr-FR" altLang="fr-FR" sz="975" dirty="0">
              <a:solidFill>
                <a:prstClr val="black"/>
              </a:solidFill>
              <a:latin typeface="Calibri Light" panose="020F0302020204030204"/>
              <a:cs typeface="Arial" panose="020B0604020202020204" pitchFamily="34" charset="0"/>
            </a:endParaRPr>
          </a:p>
          <a:p>
            <a:pPr marL="214313" indent="-214313" defTabSz="685800">
              <a:lnSpc>
                <a:spcPct val="100000"/>
              </a:lnSpc>
              <a:spcBef>
                <a:spcPct val="0"/>
              </a:spcBef>
              <a:buFont typeface="Wingdings" panose="05000000000000000000" pitchFamily="2" charset="2"/>
              <a:buChar char="Ø"/>
            </a:pPr>
            <a:r>
              <a:rPr lang="fr-FR" altLang="fr-FR" sz="975" dirty="0">
                <a:solidFill>
                  <a:prstClr val="black"/>
                </a:solidFill>
                <a:latin typeface="Calibri Light" panose="020F0302020204030204"/>
                <a:cs typeface="Arial" panose="020B0604020202020204" pitchFamily="34" charset="0"/>
              </a:rPr>
              <a:t>Bourse au ski en décembre</a:t>
            </a:r>
          </a:p>
          <a:p>
            <a:pPr marL="214313" indent="-214313" defTabSz="685800">
              <a:lnSpc>
                <a:spcPct val="100000"/>
              </a:lnSpc>
              <a:spcBef>
                <a:spcPct val="0"/>
              </a:spcBef>
              <a:buFont typeface="Wingdings" panose="05000000000000000000" pitchFamily="2" charset="2"/>
              <a:buChar char="Ø"/>
            </a:pPr>
            <a:endParaRPr lang="fr-FR" altLang="fr-FR" sz="975" dirty="0">
              <a:solidFill>
                <a:prstClr val="black"/>
              </a:solidFill>
              <a:latin typeface="Calibri Light" panose="020F0302020204030204"/>
              <a:cs typeface="Arial" panose="020B0604020202020204" pitchFamily="34" charset="0"/>
            </a:endParaRPr>
          </a:p>
          <a:p>
            <a:pPr marL="214313" indent="-214313" defTabSz="685800">
              <a:lnSpc>
                <a:spcPct val="100000"/>
              </a:lnSpc>
              <a:spcBef>
                <a:spcPct val="0"/>
              </a:spcBef>
              <a:buFont typeface="Wingdings" panose="05000000000000000000" pitchFamily="2" charset="2"/>
              <a:buChar char="Ø"/>
            </a:pPr>
            <a:r>
              <a:rPr lang="fr-FR" altLang="fr-FR" sz="975" dirty="0">
                <a:solidFill>
                  <a:prstClr val="black"/>
                </a:solidFill>
                <a:latin typeface="Calibri Light" panose="020F0302020204030204"/>
                <a:cs typeface="Arial" panose="020B0604020202020204" pitchFamily="34" charset="0"/>
              </a:rPr>
              <a:t>Soirées d’échanges entre parents d’élèves </a:t>
            </a:r>
          </a:p>
        </p:txBody>
      </p:sp>
      <p:sp>
        <p:nvSpPr>
          <p:cNvPr id="11" name="ZoneTexte 6">
            <a:extLst>
              <a:ext uri="{FF2B5EF4-FFF2-40B4-BE49-F238E27FC236}">
                <a16:creationId xmlns:a16="http://schemas.microsoft.com/office/drawing/2014/main" id="{6C27218F-2AFA-7723-6655-9E0F2C3BD433}"/>
              </a:ext>
            </a:extLst>
          </p:cNvPr>
          <p:cNvSpPr txBox="1">
            <a:spLocks noChangeArrowheads="1"/>
          </p:cNvSpPr>
          <p:nvPr/>
        </p:nvSpPr>
        <p:spPr bwMode="auto">
          <a:xfrm>
            <a:off x="6529282" y="1781766"/>
            <a:ext cx="2316348" cy="1177245"/>
          </a:xfrm>
          <a:prstGeom prst="rect">
            <a:avLst/>
          </a:prstGeom>
          <a:noFill/>
          <a:ln w="28575">
            <a:solidFill>
              <a:srgbClr val="1DB3AE"/>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Wingdings 2" panose="05020102010507070707" pitchFamily="18" charset="2"/>
              <a:buChar char=""/>
              <a:defRPr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9pPr>
          </a:lstStyle>
          <a:p>
            <a:pPr algn="ctr" defTabSz="685800">
              <a:lnSpc>
                <a:spcPct val="100000"/>
              </a:lnSpc>
              <a:spcBef>
                <a:spcPct val="0"/>
              </a:spcBef>
              <a:buNone/>
            </a:pPr>
            <a:r>
              <a:rPr lang="fr-FR" altLang="fr-FR" sz="1500" b="1" u="sng" dirty="0" err="1">
                <a:solidFill>
                  <a:srgbClr val="1DB3AE"/>
                </a:solidFill>
                <a:latin typeface="Calibri" panose="020F0502020204030204"/>
                <a:cs typeface="Arial" panose="020B0604020202020204" pitchFamily="34" charset="0"/>
              </a:rPr>
              <a:t>save</a:t>
            </a:r>
            <a:r>
              <a:rPr lang="fr-FR" altLang="fr-FR" sz="1500" b="1" u="sng" dirty="0">
                <a:solidFill>
                  <a:srgbClr val="1DB3AE"/>
                </a:solidFill>
                <a:latin typeface="Calibri" panose="020F0502020204030204"/>
                <a:cs typeface="Arial" panose="020B0604020202020204" pitchFamily="34" charset="0"/>
              </a:rPr>
              <a:t> the date</a:t>
            </a:r>
            <a:r>
              <a:rPr lang="fr-FR" altLang="fr-FR" sz="1500" b="1" dirty="0">
                <a:solidFill>
                  <a:srgbClr val="1DB3AE"/>
                </a:solidFill>
                <a:latin typeface="Calibri" panose="020F0502020204030204"/>
                <a:cs typeface="Arial" panose="020B0604020202020204" pitchFamily="34" charset="0"/>
              </a:rPr>
              <a:t> ! </a:t>
            </a:r>
          </a:p>
          <a:p>
            <a:pPr algn="ctr" defTabSz="685800">
              <a:lnSpc>
                <a:spcPct val="100000"/>
              </a:lnSpc>
              <a:spcBef>
                <a:spcPct val="0"/>
              </a:spcBef>
              <a:buNone/>
            </a:pPr>
            <a:r>
              <a:rPr lang="fr-FR" altLang="fr-FR" sz="1500" b="1" dirty="0">
                <a:solidFill>
                  <a:srgbClr val="CE007F"/>
                </a:solidFill>
                <a:latin typeface="Calibri" panose="020F0502020204030204"/>
                <a:cs typeface="Arial" panose="020B0604020202020204" pitchFamily="34" charset="0"/>
              </a:rPr>
              <a:t>Assemblée Générale le jeudi 3 octobre à 19h, au théâtre</a:t>
            </a:r>
          </a:p>
          <a:p>
            <a:pPr defTabSz="685800">
              <a:lnSpc>
                <a:spcPct val="100000"/>
              </a:lnSpc>
              <a:spcBef>
                <a:spcPct val="0"/>
              </a:spcBef>
              <a:buNone/>
            </a:pPr>
            <a:endParaRPr lang="fr-FR" altLang="fr-FR" sz="1050" dirty="0">
              <a:solidFill>
                <a:prstClr val="black"/>
              </a:solidFill>
              <a:latin typeface="Calibri Light" panose="020F0302020204030204"/>
              <a:cs typeface="Arial" panose="020B0604020202020204" pitchFamily="34" charset="0"/>
            </a:endParaRPr>
          </a:p>
        </p:txBody>
      </p:sp>
      <p:pic>
        <p:nvPicPr>
          <p:cNvPr id="13" name="Image 12">
            <a:extLst>
              <a:ext uri="{FF2B5EF4-FFF2-40B4-BE49-F238E27FC236}">
                <a16:creationId xmlns:a16="http://schemas.microsoft.com/office/drawing/2014/main" id="{A22F7828-F665-EC2C-5CC1-49A7391B5074}"/>
              </a:ext>
            </a:extLst>
          </p:cNvPr>
          <p:cNvPicPr>
            <a:picLocks noChangeAspect="1"/>
          </p:cNvPicPr>
          <p:nvPr/>
        </p:nvPicPr>
        <p:blipFill>
          <a:blip r:embed="rId4" cstate="print"/>
          <a:stretch>
            <a:fillRect/>
          </a:stretch>
        </p:blipFill>
        <p:spPr>
          <a:xfrm>
            <a:off x="543181" y="398924"/>
            <a:ext cx="1509767" cy="926036"/>
          </a:xfrm>
          <a:prstGeom prst="rect">
            <a:avLst/>
          </a:prstGeom>
        </p:spPr>
      </p:pic>
      <p:pic>
        <p:nvPicPr>
          <p:cNvPr id="14" name="Picture 6">
            <a:extLst>
              <a:ext uri="{FF2B5EF4-FFF2-40B4-BE49-F238E27FC236}">
                <a16:creationId xmlns:a16="http://schemas.microsoft.com/office/drawing/2014/main" id="{68F2A213-52B9-DF25-27E5-B661A1194C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9654" y="4767777"/>
            <a:ext cx="566046" cy="566046"/>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6">
            <a:extLst>
              <a:ext uri="{FF2B5EF4-FFF2-40B4-BE49-F238E27FC236}">
                <a16:creationId xmlns:a16="http://schemas.microsoft.com/office/drawing/2014/main" id="{B1C36465-8F42-1D37-16D4-D1255F7E37F7}"/>
              </a:ext>
            </a:extLst>
          </p:cNvPr>
          <p:cNvSpPr txBox="1">
            <a:spLocks noChangeArrowheads="1"/>
          </p:cNvSpPr>
          <p:nvPr/>
        </p:nvSpPr>
        <p:spPr bwMode="auto">
          <a:xfrm>
            <a:off x="7058169" y="4980041"/>
            <a:ext cx="1163186"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Wingdings 2" panose="05020102010507070707" pitchFamily="18" charset="2"/>
              <a:buChar char=""/>
              <a:defRPr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9pPr>
          </a:lstStyle>
          <a:p>
            <a:pPr defTabSz="685800">
              <a:lnSpc>
                <a:spcPct val="100000"/>
              </a:lnSpc>
              <a:spcBef>
                <a:spcPct val="0"/>
              </a:spcBef>
              <a:buNone/>
            </a:pPr>
            <a:r>
              <a:rPr lang="fr-FR" altLang="fr-FR" sz="1500" b="1" dirty="0">
                <a:solidFill>
                  <a:srgbClr val="0066FF"/>
                </a:solidFill>
                <a:latin typeface="Calibri" panose="020F0502020204030204"/>
                <a:cs typeface="Arial" panose="020B0604020202020204" pitchFamily="34" charset="0"/>
                <a:hlinkClick r:id="rId6"/>
              </a:rPr>
              <a:t>apel@s-fx.fr</a:t>
            </a:r>
            <a:r>
              <a:rPr lang="fr-FR" altLang="fr-FR" sz="1500" b="1" dirty="0">
                <a:solidFill>
                  <a:srgbClr val="0066FF"/>
                </a:solidFill>
                <a:latin typeface="Calibri" panose="020F0502020204030204"/>
                <a:cs typeface="Arial" panose="020B0604020202020204" pitchFamily="34" charset="0"/>
              </a:rPr>
              <a:t> </a:t>
            </a:r>
          </a:p>
          <a:p>
            <a:pPr defTabSz="685800">
              <a:lnSpc>
                <a:spcPct val="100000"/>
              </a:lnSpc>
              <a:spcBef>
                <a:spcPct val="0"/>
              </a:spcBef>
              <a:buNone/>
            </a:pPr>
            <a:endParaRPr lang="fr-FR" altLang="fr-FR" sz="1050" dirty="0">
              <a:solidFill>
                <a:prstClr val="black"/>
              </a:solidFill>
              <a:latin typeface="Calibri Light" panose="020F0302020204030204"/>
              <a:cs typeface="Arial" panose="020B0604020202020204" pitchFamily="34" charset="0"/>
            </a:endParaRPr>
          </a:p>
        </p:txBody>
      </p:sp>
      <p:pic>
        <p:nvPicPr>
          <p:cNvPr id="4" name="Image 3" descr="Une image contenant Emblème, symbole, logo, Marque&#10;&#10;Description générée automatiquement">
            <a:extLst>
              <a:ext uri="{FF2B5EF4-FFF2-40B4-BE49-F238E27FC236}">
                <a16:creationId xmlns:a16="http://schemas.microsoft.com/office/drawing/2014/main" id="{ADD59943-4405-B9D9-D76D-FE0CE870E2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7306" y="485829"/>
            <a:ext cx="923739" cy="92373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a:off x="251520" y="193204"/>
            <a:ext cx="2801344" cy="646331"/>
          </a:xfrm>
          <a:prstGeom prst="rect">
            <a:avLst/>
          </a:prstGeom>
          <a:noFill/>
          <a:ln>
            <a:noFill/>
          </a:ln>
        </p:spPr>
        <p:txBody>
          <a:bodyPr wrap="none" rtlCol="0">
            <a:spAutoFit/>
          </a:bodyPr>
          <a:lstStyle/>
          <a:p>
            <a:pPr marL="357188" indent="-357188">
              <a:buClr>
                <a:srgbClr val="007FC5"/>
              </a:buClr>
              <a:buFont typeface="Wingdings" pitchFamily="2" charset="2"/>
              <a:buChar char="§"/>
            </a:pPr>
            <a:r>
              <a:rPr lang="fr-FR" sz="3600" b="1" dirty="0">
                <a:ln w="12700">
                  <a:noFill/>
                  <a:prstDash val="solid"/>
                </a:ln>
                <a:solidFill>
                  <a:srgbClr val="007FC5"/>
                </a:solidFill>
              </a:rPr>
              <a:t> </a:t>
            </a:r>
            <a:r>
              <a:rPr lang="fr-FR" sz="3600" b="1" dirty="0">
                <a:ln w="12700">
                  <a:noFill/>
                  <a:prstDash val="solid"/>
                </a:ln>
                <a:solidFill>
                  <a:schemeClr val="accent1">
                    <a:lumMod val="75000"/>
                  </a:schemeClr>
                </a:solidFill>
              </a:rPr>
              <a:t>Partenariat</a:t>
            </a:r>
          </a:p>
        </p:txBody>
      </p:sp>
      <p:sp>
        <p:nvSpPr>
          <p:cNvPr id="18" name="Pentagone 17"/>
          <p:cNvSpPr/>
          <p:nvPr/>
        </p:nvSpPr>
        <p:spPr>
          <a:xfrm>
            <a:off x="0" y="793816"/>
            <a:ext cx="3203848" cy="45719"/>
          </a:xfrm>
          <a:prstGeom prst="homePlate">
            <a:avLst/>
          </a:prstGeom>
          <a:solidFill>
            <a:srgbClr val="007FC5"/>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95536" y="913284"/>
            <a:ext cx="8568952" cy="892552"/>
          </a:xfrm>
          <a:prstGeom prst="rect">
            <a:avLst/>
          </a:prstGeom>
          <a:noFill/>
          <a:ln>
            <a:noFill/>
          </a:ln>
        </p:spPr>
        <p:txBody>
          <a:bodyPr wrap="square" rtlCol="0">
            <a:spAutoFit/>
          </a:bodyPr>
          <a:lstStyle/>
          <a:p>
            <a:pPr algn="ctr">
              <a:defRPr/>
            </a:pPr>
            <a:r>
              <a:rPr lang="fr-FR" sz="2400" dirty="0">
                <a:effectLst>
                  <a:outerShdw blurRad="38100" dist="38100" dir="2700000" algn="tl">
                    <a:srgbClr val="FFFFFF"/>
                  </a:outerShdw>
                </a:effectLst>
              </a:rPr>
              <a:t> </a:t>
            </a:r>
          </a:p>
          <a:p>
            <a:pPr marL="182563" indent="-182563" algn="just">
              <a:buClr>
                <a:srgbClr val="007FC5"/>
              </a:buClr>
              <a:buFont typeface="Wingdings" pitchFamily="2" charset="2"/>
              <a:buChar char="§"/>
              <a:defRPr/>
            </a:pPr>
            <a:r>
              <a:rPr lang="fi-FI" sz="2800" b="1" cap="small" dirty="0">
                <a:ln w="12700">
                  <a:noFill/>
                  <a:prstDash val="solid"/>
                </a:ln>
                <a:solidFill>
                  <a:schemeClr val="accent6"/>
                </a:solidFill>
              </a:rPr>
              <a:t> </a:t>
            </a:r>
            <a:r>
              <a:rPr lang="fi-FI" sz="2800" b="1" cap="small" dirty="0">
                <a:ln w="12700">
                  <a:noFill/>
                  <a:prstDash val="solid"/>
                </a:ln>
                <a:solidFill>
                  <a:schemeClr val="accent1">
                    <a:lumMod val="75000"/>
                  </a:schemeClr>
                </a:solidFill>
              </a:rPr>
              <a:t>Partenariat</a:t>
            </a:r>
            <a:r>
              <a:rPr lang="fi-FI" sz="2800" b="1" cap="small" dirty="0">
                <a:ln w="12700">
                  <a:noFill/>
                  <a:prstDash val="solid"/>
                </a:ln>
                <a:solidFill>
                  <a:schemeClr val="accent6"/>
                </a:solidFill>
              </a:rPr>
              <a:t> </a:t>
            </a:r>
            <a:r>
              <a:rPr lang="fi-FI" sz="2400" dirty="0">
                <a:effectLst>
                  <a:outerShdw blurRad="38100" dist="38100" dir="2700000" algn="tl">
                    <a:srgbClr val="FFFFFF"/>
                  </a:outerShdw>
                </a:effectLst>
              </a:rPr>
              <a:t>avec </a:t>
            </a:r>
            <a:r>
              <a:rPr lang="fi-FI" sz="2800" b="1" cap="small" dirty="0">
                <a:ln w="12700">
                  <a:noFill/>
                  <a:prstDash val="solid"/>
                </a:ln>
                <a:solidFill>
                  <a:schemeClr val="accent1">
                    <a:lumMod val="75000"/>
                  </a:schemeClr>
                </a:solidFill>
              </a:rPr>
              <a:t>St Paul :</a:t>
            </a:r>
            <a:endParaRPr lang="fr-FR" sz="2400" dirty="0">
              <a:solidFill>
                <a:schemeClr val="accent1">
                  <a:lumMod val="75000"/>
                </a:schemeClr>
              </a:solidFill>
            </a:endParaRPr>
          </a:p>
        </p:txBody>
      </p:sp>
      <p:pic>
        <p:nvPicPr>
          <p:cNvPr id="3" name="Image 2">
            <a:extLst>
              <a:ext uri="{FF2B5EF4-FFF2-40B4-BE49-F238E27FC236}">
                <a16:creationId xmlns:a16="http://schemas.microsoft.com/office/drawing/2014/main" id="{32CF3746-8B36-4C18-8B93-20CE770D1B5F}"/>
              </a:ext>
            </a:extLst>
          </p:cNvPr>
          <p:cNvPicPr>
            <a:picLocks noChangeAspect="1"/>
          </p:cNvPicPr>
          <p:nvPr/>
        </p:nvPicPr>
        <p:blipFill rotWithShape="1">
          <a:blip r:embed="rId2">
            <a:extLst>
              <a:ext uri="{28A0092B-C50C-407E-A947-70E740481C1C}">
                <a14:useLocalDpi xmlns:a14="http://schemas.microsoft.com/office/drawing/2010/main" val="0"/>
              </a:ext>
            </a:extLst>
          </a:blip>
          <a:srcRect r="46618"/>
          <a:stretch/>
        </p:blipFill>
        <p:spPr>
          <a:xfrm>
            <a:off x="7021839" y="2747983"/>
            <a:ext cx="1870641" cy="1797059"/>
          </a:xfrm>
          <a:prstGeom prst="rect">
            <a:avLst/>
          </a:prstGeom>
        </p:spPr>
      </p:pic>
      <p:sp>
        <p:nvSpPr>
          <p:cNvPr id="4" name="Flèche : droite 3">
            <a:extLst>
              <a:ext uri="{FF2B5EF4-FFF2-40B4-BE49-F238E27FC236}">
                <a16:creationId xmlns:a16="http://schemas.microsoft.com/office/drawing/2014/main" id="{A18BB4D5-AAA4-4A24-AF11-EA54AB7DCD87}"/>
              </a:ext>
            </a:extLst>
          </p:cNvPr>
          <p:cNvSpPr/>
          <p:nvPr/>
        </p:nvSpPr>
        <p:spPr>
          <a:xfrm>
            <a:off x="2481060" y="3105807"/>
            <a:ext cx="41044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5DF1E4EE-C0D6-40FF-8939-AB33BB4FF141}"/>
              </a:ext>
            </a:extLst>
          </p:cNvPr>
          <p:cNvSpPr/>
          <p:nvPr/>
        </p:nvSpPr>
        <p:spPr>
          <a:xfrm flipH="1">
            <a:off x="2486371" y="3928257"/>
            <a:ext cx="41044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D3D9DFCB-97F8-48CE-9253-E121DE7DA1E1}"/>
              </a:ext>
            </a:extLst>
          </p:cNvPr>
          <p:cNvSpPr txBox="1"/>
          <p:nvPr/>
        </p:nvSpPr>
        <p:spPr>
          <a:xfrm>
            <a:off x="2357422" y="2428872"/>
            <a:ext cx="4621137" cy="646331"/>
          </a:xfrm>
          <a:prstGeom prst="rect">
            <a:avLst/>
          </a:prstGeom>
          <a:noFill/>
          <a:ln>
            <a:noFill/>
          </a:ln>
        </p:spPr>
        <p:txBody>
          <a:bodyPr wrap="square" rtlCol="0">
            <a:spAutoFit/>
          </a:bodyPr>
          <a:lstStyle/>
          <a:p>
            <a:r>
              <a:rPr lang="fr-FR" b="1" dirty="0">
                <a:solidFill>
                  <a:schemeClr val="accent1">
                    <a:lumMod val="75000"/>
                  </a:schemeClr>
                </a:solidFill>
              </a:rPr>
              <a:t>Spécialités  Audiovisuel et LLCE espagnol</a:t>
            </a:r>
          </a:p>
          <a:p>
            <a:r>
              <a:rPr lang="fr-FR" b="1" dirty="0">
                <a:solidFill>
                  <a:schemeClr val="accent1">
                    <a:lumMod val="75000"/>
                  </a:schemeClr>
                </a:solidFill>
              </a:rPr>
              <a:t>Professeurs en IB</a:t>
            </a:r>
          </a:p>
        </p:txBody>
      </p:sp>
      <p:sp>
        <p:nvSpPr>
          <p:cNvPr id="14" name="ZoneTexte 13">
            <a:extLst>
              <a:ext uri="{FF2B5EF4-FFF2-40B4-BE49-F238E27FC236}">
                <a16:creationId xmlns:a16="http://schemas.microsoft.com/office/drawing/2014/main" id="{BB04DF93-F5E6-4FA6-BCF6-0E09A20E04F7}"/>
              </a:ext>
            </a:extLst>
          </p:cNvPr>
          <p:cNvSpPr txBox="1"/>
          <p:nvPr/>
        </p:nvSpPr>
        <p:spPr>
          <a:xfrm>
            <a:off x="2928926" y="4429136"/>
            <a:ext cx="3656590" cy="369332"/>
          </a:xfrm>
          <a:prstGeom prst="rect">
            <a:avLst/>
          </a:prstGeom>
          <a:noFill/>
        </p:spPr>
        <p:txBody>
          <a:bodyPr wrap="square" rtlCol="0">
            <a:spAutoFit/>
          </a:bodyPr>
          <a:lstStyle/>
          <a:p>
            <a:r>
              <a:rPr lang="fr-FR" b="1" dirty="0">
                <a:solidFill>
                  <a:schemeClr val="accent1">
                    <a:lumMod val="75000"/>
                  </a:schemeClr>
                </a:solidFill>
              </a:rPr>
              <a:t>                     Grec</a:t>
            </a:r>
          </a:p>
        </p:txBody>
      </p:sp>
      <p:pic>
        <p:nvPicPr>
          <p:cNvPr id="12" name="Picture 2" descr="Saint François Xavier Vannes : Lycée, Section européenne : Allemand,  Anglais, Espagnol"/>
          <p:cNvPicPr>
            <a:picLocks noChangeAspect="1" noChangeArrowheads="1"/>
          </p:cNvPicPr>
          <p:nvPr/>
        </p:nvPicPr>
        <p:blipFill>
          <a:blip r:embed="rId3" cstate="print"/>
          <a:srcRect/>
          <a:stretch>
            <a:fillRect/>
          </a:stretch>
        </p:blipFill>
        <p:spPr bwMode="auto">
          <a:xfrm>
            <a:off x="8072462" y="4643450"/>
            <a:ext cx="857224" cy="857225"/>
          </a:xfrm>
          <a:prstGeom prst="rect">
            <a:avLst/>
          </a:prstGeom>
          <a:noFill/>
        </p:spPr>
      </p:pic>
      <p:pic>
        <p:nvPicPr>
          <p:cNvPr id="17" name="Picture 2" descr="Saint François Xavier Vannes : Lycée, Section européenne : Allemand,  Anglais, Espagnol"/>
          <p:cNvPicPr>
            <a:picLocks noChangeAspect="1" noChangeArrowheads="1"/>
          </p:cNvPicPr>
          <p:nvPr/>
        </p:nvPicPr>
        <p:blipFill>
          <a:blip r:embed="rId3" cstate="print"/>
          <a:srcRect/>
          <a:stretch>
            <a:fillRect/>
          </a:stretch>
        </p:blipFill>
        <p:spPr bwMode="auto">
          <a:xfrm>
            <a:off x="388921" y="2804787"/>
            <a:ext cx="1984957" cy="1984959"/>
          </a:xfrm>
          <a:prstGeom prst="rect">
            <a:avLst/>
          </a:prstGeom>
          <a:noFill/>
        </p:spPr>
      </p:pic>
    </p:spTree>
    <p:extLst>
      <p:ext uri="{BB962C8B-B14F-4D97-AF65-F5344CB8AC3E}">
        <p14:creationId xmlns:p14="http://schemas.microsoft.com/office/powerpoint/2010/main" val="1269821015"/>
      </p:ext>
    </p:extLst>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a:off x="251520" y="193204"/>
            <a:ext cx="4413131" cy="646331"/>
          </a:xfrm>
          <a:prstGeom prst="rect">
            <a:avLst/>
          </a:prstGeom>
          <a:noFill/>
          <a:ln>
            <a:noFill/>
          </a:ln>
        </p:spPr>
        <p:txBody>
          <a:bodyPr wrap="none" rtlCol="0">
            <a:spAutoFit/>
          </a:bodyPr>
          <a:lstStyle/>
          <a:p>
            <a:pPr marL="357188" indent="-357188">
              <a:buClr>
                <a:srgbClr val="007FC5"/>
              </a:buClr>
              <a:buFont typeface="Wingdings" pitchFamily="2" charset="2"/>
              <a:buChar char="§"/>
            </a:pPr>
            <a:r>
              <a:rPr lang="fr-FR" sz="3600" b="1" dirty="0">
                <a:ln w="12700">
                  <a:noFill/>
                  <a:prstDash val="solid"/>
                </a:ln>
                <a:solidFill>
                  <a:schemeClr val="accent1">
                    <a:lumMod val="75000"/>
                  </a:schemeClr>
                </a:solidFill>
              </a:rPr>
              <a:t>La réforme du lycée </a:t>
            </a:r>
          </a:p>
        </p:txBody>
      </p:sp>
      <p:sp>
        <p:nvSpPr>
          <p:cNvPr id="18" name="Pentagone 17"/>
          <p:cNvSpPr/>
          <p:nvPr/>
        </p:nvSpPr>
        <p:spPr>
          <a:xfrm>
            <a:off x="0" y="769265"/>
            <a:ext cx="5004048" cy="70270"/>
          </a:xfrm>
          <a:prstGeom prst="homePlate">
            <a:avLst/>
          </a:prstGeom>
          <a:solidFill>
            <a:schemeClr val="accent2">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FA605A7A-4397-4BEB-BB16-BEB26D5B7D0B}"/>
              </a:ext>
            </a:extLst>
          </p:cNvPr>
          <p:cNvSpPr txBox="1"/>
          <p:nvPr/>
        </p:nvSpPr>
        <p:spPr>
          <a:xfrm>
            <a:off x="395536" y="1599099"/>
            <a:ext cx="8568952" cy="2554545"/>
          </a:xfrm>
          <a:prstGeom prst="rect">
            <a:avLst/>
          </a:prstGeom>
          <a:noFill/>
        </p:spPr>
        <p:txBody>
          <a:bodyPr wrap="square" rtlCol="0">
            <a:spAutoFit/>
          </a:bodyPr>
          <a:lstStyle/>
          <a:p>
            <a:pPr algn="ctr">
              <a:defRPr/>
            </a:pPr>
            <a:r>
              <a:rPr lang="fr-FR" sz="2000" dirty="0">
                <a:effectLst>
                  <a:outerShdw blurRad="38100" dist="38100" dir="2700000" algn="tl">
                    <a:srgbClr val="FFFFFF"/>
                  </a:outerShdw>
                </a:effectLst>
              </a:rPr>
              <a:t> </a:t>
            </a:r>
          </a:p>
          <a:p>
            <a:pPr marL="628650" indent="-571500">
              <a:buClr>
                <a:srgbClr val="007FC5"/>
              </a:buClr>
              <a:buFont typeface="Wingdings" panose="05000000000000000000" pitchFamily="2" charset="2"/>
              <a:buChar char="q"/>
              <a:defRPr/>
            </a:pPr>
            <a:r>
              <a:rPr lang="fr-FR" sz="2800" b="1" cap="small" dirty="0">
                <a:ln w="12700">
                  <a:noFill/>
                  <a:prstDash val="solid"/>
                </a:ln>
                <a:solidFill>
                  <a:schemeClr val="accent1">
                    <a:lumMod val="75000"/>
                  </a:schemeClr>
                </a:solidFill>
                <a:effectLst>
                  <a:outerShdw blurRad="38100" dist="38100" dir="2700000" algn="tl">
                    <a:srgbClr val="FFFFFF"/>
                  </a:outerShdw>
                </a:effectLst>
              </a:rPr>
              <a:t>Tronc commun </a:t>
            </a:r>
            <a:r>
              <a:rPr lang="fr-FR" sz="2400" dirty="0">
                <a:effectLst>
                  <a:outerShdw blurRad="38100" dist="38100" dir="2700000" algn="tl">
                    <a:srgbClr val="FFFFFF"/>
                  </a:outerShdw>
                </a:effectLst>
              </a:rPr>
              <a:t>(16h de cours en cycle terminal)</a:t>
            </a:r>
          </a:p>
          <a:p>
            <a:pPr marL="628650" indent="-571500">
              <a:buClr>
                <a:srgbClr val="007FC5"/>
              </a:buClr>
              <a:buFont typeface="Wingdings" panose="05000000000000000000" pitchFamily="2" charset="2"/>
              <a:buChar char="q"/>
              <a:defRPr/>
            </a:pPr>
            <a:endParaRPr lang="fr-FR" sz="2400" dirty="0">
              <a:effectLst>
                <a:outerShdw blurRad="38100" dist="38100" dir="2700000" algn="tl">
                  <a:srgbClr val="FFFFFF"/>
                </a:outerShdw>
              </a:effectLst>
            </a:endParaRPr>
          </a:p>
          <a:p>
            <a:pPr marL="57150">
              <a:buClr>
                <a:srgbClr val="007FC5"/>
              </a:buClr>
              <a:defRPr/>
            </a:pPr>
            <a:endParaRPr lang="fr-FR" sz="2400" dirty="0">
              <a:effectLst>
                <a:outerShdw blurRad="38100" dist="38100" dir="2700000" algn="tl">
                  <a:srgbClr val="FFFFFF"/>
                </a:outerShdw>
              </a:effectLst>
            </a:endParaRPr>
          </a:p>
          <a:p>
            <a:pPr marL="85725" indent="-28575">
              <a:buClr>
                <a:srgbClr val="007FC5"/>
              </a:buClr>
              <a:tabLst>
                <a:tab pos="4935538" algn="l"/>
              </a:tabLst>
              <a:defRPr/>
            </a:pPr>
            <a:r>
              <a:rPr lang="fr-FR" sz="2000" dirty="0">
                <a:effectLst>
                  <a:outerShdw blurRad="38100" dist="38100" dir="2700000" algn="tl">
                    <a:srgbClr val="FFFFFF"/>
                  </a:outerShdw>
                </a:effectLst>
              </a:rPr>
              <a:t>		</a:t>
            </a:r>
          </a:p>
          <a:p>
            <a:pPr marL="57150">
              <a:buClr>
                <a:srgbClr val="007FC5"/>
              </a:buClr>
              <a:defRPr/>
            </a:pPr>
            <a:endParaRPr lang="fr-FR" sz="2400" dirty="0">
              <a:effectLst>
                <a:outerShdw blurRad="38100" dist="38100" dir="2700000" algn="tl">
                  <a:srgbClr val="FFFFFF"/>
                </a:outerShdw>
              </a:effectLst>
            </a:endParaRPr>
          </a:p>
          <a:p>
            <a:endParaRPr lang="fr-FR" sz="2000" dirty="0"/>
          </a:p>
        </p:txBody>
      </p:sp>
      <p:grpSp>
        <p:nvGrpSpPr>
          <p:cNvPr id="22" name="Groupe 21">
            <a:extLst>
              <a:ext uri="{FF2B5EF4-FFF2-40B4-BE49-F238E27FC236}">
                <a16:creationId xmlns:a16="http://schemas.microsoft.com/office/drawing/2014/main" id="{D6870D90-9FA2-49EC-B051-BE9F21D02A2E}"/>
              </a:ext>
            </a:extLst>
          </p:cNvPr>
          <p:cNvGrpSpPr/>
          <p:nvPr/>
        </p:nvGrpSpPr>
        <p:grpSpPr>
          <a:xfrm>
            <a:off x="233772" y="2744536"/>
            <a:ext cx="8676456" cy="1337100"/>
            <a:chOff x="233772" y="2528512"/>
            <a:chExt cx="8676456" cy="1337100"/>
          </a:xfrm>
        </p:grpSpPr>
        <p:grpSp>
          <p:nvGrpSpPr>
            <p:cNvPr id="20" name="Groupe 19">
              <a:extLst>
                <a:ext uri="{FF2B5EF4-FFF2-40B4-BE49-F238E27FC236}">
                  <a16:creationId xmlns:a16="http://schemas.microsoft.com/office/drawing/2014/main" id="{CC8F0857-45B3-4CB9-8CDF-0D42E8A85781}"/>
                </a:ext>
              </a:extLst>
            </p:cNvPr>
            <p:cNvGrpSpPr/>
            <p:nvPr/>
          </p:nvGrpSpPr>
          <p:grpSpPr>
            <a:xfrm>
              <a:off x="233772" y="2528512"/>
              <a:ext cx="8676456" cy="1337100"/>
              <a:chOff x="233772" y="2528512"/>
              <a:chExt cx="8676456" cy="1337100"/>
            </a:xfrm>
          </p:grpSpPr>
          <p:grpSp>
            <p:nvGrpSpPr>
              <p:cNvPr id="15" name="Groupe 14">
                <a:extLst>
                  <a:ext uri="{FF2B5EF4-FFF2-40B4-BE49-F238E27FC236}">
                    <a16:creationId xmlns:a16="http://schemas.microsoft.com/office/drawing/2014/main" id="{E7F8016A-C8B2-4554-9154-E53522474F56}"/>
                  </a:ext>
                </a:extLst>
              </p:cNvPr>
              <p:cNvGrpSpPr/>
              <p:nvPr/>
            </p:nvGrpSpPr>
            <p:grpSpPr>
              <a:xfrm>
                <a:off x="233772" y="2528512"/>
                <a:ext cx="8676456" cy="1337100"/>
                <a:chOff x="233772" y="2528512"/>
                <a:chExt cx="8676456" cy="1337100"/>
              </a:xfrm>
            </p:grpSpPr>
            <p:grpSp>
              <p:nvGrpSpPr>
                <p:cNvPr id="10" name="Groupe 9">
                  <a:extLst>
                    <a:ext uri="{FF2B5EF4-FFF2-40B4-BE49-F238E27FC236}">
                      <a16:creationId xmlns:a16="http://schemas.microsoft.com/office/drawing/2014/main" id="{26FC6C67-5709-49A5-8866-EA148C2E09C0}"/>
                    </a:ext>
                  </a:extLst>
                </p:cNvPr>
                <p:cNvGrpSpPr/>
                <p:nvPr/>
              </p:nvGrpSpPr>
              <p:grpSpPr>
                <a:xfrm>
                  <a:off x="233772" y="2528512"/>
                  <a:ext cx="8676456" cy="1337100"/>
                  <a:chOff x="233772" y="1993404"/>
                  <a:chExt cx="8676456" cy="1337100"/>
                </a:xfrm>
              </p:grpSpPr>
              <p:pic>
                <p:nvPicPr>
                  <p:cNvPr id="2" name="Image 1">
                    <a:extLst>
                      <a:ext uri="{FF2B5EF4-FFF2-40B4-BE49-F238E27FC236}">
                        <a16:creationId xmlns:a16="http://schemas.microsoft.com/office/drawing/2014/main" id="{0191D610-D485-44CD-858E-BD1E1BAC62C8}"/>
                      </a:ext>
                    </a:extLst>
                  </p:cNvPr>
                  <p:cNvPicPr>
                    <a:picLocks noChangeAspect="1"/>
                  </p:cNvPicPr>
                  <p:nvPr/>
                </p:nvPicPr>
                <p:blipFill>
                  <a:blip r:embed="rId2"/>
                  <a:stretch>
                    <a:fillRect/>
                  </a:stretch>
                </p:blipFill>
                <p:spPr>
                  <a:xfrm>
                    <a:off x="233772" y="1993404"/>
                    <a:ext cx="8676456" cy="1337100"/>
                  </a:xfrm>
                  <a:prstGeom prst="rect">
                    <a:avLst/>
                  </a:prstGeom>
                </p:spPr>
              </p:pic>
              <p:grpSp>
                <p:nvGrpSpPr>
                  <p:cNvPr id="6" name="Groupe 5">
                    <a:extLst>
                      <a:ext uri="{FF2B5EF4-FFF2-40B4-BE49-F238E27FC236}">
                        <a16:creationId xmlns:a16="http://schemas.microsoft.com/office/drawing/2014/main" id="{55456C98-162F-424A-9087-23F3A4CCE3DC}"/>
                      </a:ext>
                    </a:extLst>
                  </p:cNvPr>
                  <p:cNvGrpSpPr/>
                  <p:nvPr/>
                </p:nvGrpSpPr>
                <p:grpSpPr>
                  <a:xfrm>
                    <a:off x="7488000" y="2137420"/>
                    <a:ext cx="599580" cy="360040"/>
                    <a:chOff x="7488000" y="2137420"/>
                    <a:chExt cx="599580" cy="360040"/>
                  </a:xfrm>
                </p:grpSpPr>
                <p:sp>
                  <p:nvSpPr>
                    <p:cNvPr id="3" name="Rectangle 2">
                      <a:extLst>
                        <a:ext uri="{FF2B5EF4-FFF2-40B4-BE49-F238E27FC236}">
                          <a16:creationId xmlns:a16="http://schemas.microsoft.com/office/drawing/2014/main" id="{504B0F82-9C52-4BC3-B48B-447F2E3CEF84}"/>
                        </a:ext>
                      </a:extLst>
                    </p:cNvPr>
                    <p:cNvSpPr/>
                    <p:nvPr/>
                  </p:nvSpPr>
                  <p:spPr>
                    <a:xfrm>
                      <a:off x="8015572" y="2137420"/>
                      <a:ext cx="7200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E1EF8144-98FA-4F24-8D53-C8AADE8A54EA}"/>
                        </a:ext>
                      </a:extLst>
                    </p:cNvPr>
                    <p:cNvSpPr/>
                    <p:nvPr/>
                  </p:nvSpPr>
                  <p:spPr>
                    <a:xfrm>
                      <a:off x="7488000" y="2353444"/>
                      <a:ext cx="14401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
              <p:nvSpPr>
                <p:cNvPr id="14" name="ZoneTexte 13">
                  <a:extLst>
                    <a:ext uri="{FF2B5EF4-FFF2-40B4-BE49-F238E27FC236}">
                      <a16:creationId xmlns:a16="http://schemas.microsoft.com/office/drawing/2014/main" id="{E710DF3E-3916-40B0-A151-E3CCB216A076}"/>
                    </a:ext>
                  </a:extLst>
                </p:cNvPr>
                <p:cNvSpPr txBox="1"/>
                <p:nvPr/>
              </p:nvSpPr>
              <p:spPr>
                <a:xfrm>
                  <a:off x="2411760" y="2642132"/>
                  <a:ext cx="504056" cy="400110"/>
                </a:xfrm>
                <a:prstGeom prst="rect">
                  <a:avLst/>
                </a:prstGeom>
                <a:noFill/>
              </p:spPr>
              <p:txBody>
                <a:bodyPr wrap="square" rtlCol="0">
                  <a:spAutoFit/>
                </a:bodyPr>
                <a:lstStyle/>
                <a:p>
                  <a:r>
                    <a:rPr lang="fr-FR" sz="2000" dirty="0"/>
                    <a:t>(</a:t>
                  </a:r>
                </a:p>
              </p:txBody>
            </p:sp>
            <p:sp>
              <p:nvSpPr>
                <p:cNvPr id="17" name="ZoneTexte 16">
                  <a:extLst>
                    <a:ext uri="{FF2B5EF4-FFF2-40B4-BE49-F238E27FC236}">
                      <a16:creationId xmlns:a16="http://schemas.microsoft.com/office/drawing/2014/main" id="{235D71B6-5FC9-48E9-B217-023D1F508B69}"/>
                    </a:ext>
                  </a:extLst>
                </p:cNvPr>
                <p:cNvSpPr txBox="1"/>
                <p:nvPr/>
              </p:nvSpPr>
              <p:spPr>
                <a:xfrm>
                  <a:off x="4319972" y="2641476"/>
                  <a:ext cx="504056" cy="400110"/>
                </a:xfrm>
                <a:prstGeom prst="rect">
                  <a:avLst/>
                </a:prstGeom>
                <a:noFill/>
              </p:spPr>
              <p:txBody>
                <a:bodyPr wrap="square" rtlCol="0">
                  <a:spAutoFit/>
                </a:bodyPr>
                <a:lstStyle/>
                <a:p>
                  <a:r>
                    <a:rPr lang="fr-FR" sz="2000" dirty="0"/>
                    <a:t>)</a:t>
                  </a:r>
                </a:p>
              </p:txBody>
            </p:sp>
          </p:grpSp>
          <p:sp>
            <p:nvSpPr>
              <p:cNvPr id="19" name="Rectangle 18">
                <a:extLst>
                  <a:ext uri="{FF2B5EF4-FFF2-40B4-BE49-F238E27FC236}">
                    <a16:creationId xmlns:a16="http://schemas.microsoft.com/office/drawing/2014/main" id="{E1E3E6E2-46C5-4C07-9E8D-7441EFCD7049}"/>
                  </a:ext>
                </a:extLst>
              </p:cNvPr>
              <p:cNvSpPr/>
              <p:nvPr/>
            </p:nvSpPr>
            <p:spPr>
              <a:xfrm>
                <a:off x="5796136" y="2888552"/>
                <a:ext cx="1944216" cy="256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1" name="Rectangle 20">
              <a:extLst>
                <a:ext uri="{FF2B5EF4-FFF2-40B4-BE49-F238E27FC236}">
                  <a16:creationId xmlns:a16="http://schemas.microsoft.com/office/drawing/2014/main" id="{0C86F222-C94D-4E11-BD58-CE84E9524CCB}"/>
                </a:ext>
              </a:extLst>
            </p:cNvPr>
            <p:cNvSpPr/>
            <p:nvPr/>
          </p:nvSpPr>
          <p:spPr>
            <a:xfrm>
              <a:off x="8100392" y="2641476"/>
              <a:ext cx="2160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23" name="Picture 2" descr="Saint François Xavier Vannes : Lycée, Section européenne : Allemand,  Anglais, Espagnol"/>
          <p:cNvPicPr>
            <a:picLocks noChangeAspect="1" noChangeArrowheads="1"/>
          </p:cNvPicPr>
          <p:nvPr/>
        </p:nvPicPr>
        <p:blipFill>
          <a:blip r:embed="rId3" cstate="print"/>
          <a:srcRect/>
          <a:stretch>
            <a:fillRect/>
          </a:stretch>
        </p:blipFill>
        <p:spPr bwMode="auto">
          <a:xfrm>
            <a:off x="8072462" y="4643450"/>
            <a:ext cx="857224" cy="857225"/>
          </a:xfrm>
          <a:prstGeom prst="rect">
            <a:avLst/>
          </a:prstGeom>
          <a:noFill/>
        </p:spPr>
      </p:pic>
      <p:sp>
        <p:nvSpPr>
          <p:cNvPr id="4" name="ZoneTexte 3"/>
          <p:cNvSpPr txBox="1"/>
          <p:nvPr/>
        </p:nvSpPr>
        <p:spPr>
          <a:xfrm>
            <a:off x="323528" y="4376139"/>
            <a:ext cx="7748934" cy="707886"/>
          </a:xfrm>
          <a:prstGeom prst="rect">
            <a:avLst/>
          </a:prstGeom>
          <a:noFill/>
        </p:spPr>
        <p:txBody>
          <a:bodyPr wrap="square" rtlCol="0">
            <a:spAutoFit/>
          </a:bodyPr>
          <a:lstStyle/>
          <a:p>
            <a:r>
              <a:rPr lang="fr-FR" sz="2000" b="1" dirty="0">
                <a:solidFill>
                  <a:schemeClr val="bg2">
                    <a:lumMod val="50000"/>
                  </a:schemeClr>
                </a:solidFill>
              </a:rPr>
              <a:t>+ Maths tronc commun pour les non spécialistes (1h30 / sem.) </a:t>
            </a:r>
          </a:p>
          <a:p>
            <a:r>
              <a:rPr lang="fr-FR" sz="2000" b="1" dirty="0">
                <a:solidFill>
                  <a:schemeClr val="bg2">
                    <a:lumMod val="50000"/>
                  </a:schemeClr>
                </a:solidFill>
              </a:rPr>
              <a:t>+ Accompagnement Personnalisé</a:t>
            </a:r>
          </a:p>
        </p:txBody>
      </p:sp>
    </p:spTree>
    <p:extLst>
      <p:ext uri="{BB962C8B-B14F-4D97-AF65-F5344CB8AC3E}">
        <p14:creationId xmlns:p14="http://schemas.microsoft.com/office/powerpoint/2010/main" val="3215385766"/>
      </p:ext>
    </p:extLst>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a:off x="251520" y="193204"/>
            <a:ext cx="4413131" cy="646331"/>
          </a:xfrm>
          <a:prstGeom prst="rect">
            <a:avLst/>
          </a:prstGeom>
          <a:noFill/>
          <a:ln>
            <a:noFill/>
          </a:ln>
        </p:spPr>
        <p:txBody>
          <a:bodyPr wrap="none" rtlCol="0">
            <a:spAutoFit/>
          </a:bodyPr>
          <a:lstStyle/>
          <a:p>
            <a:pPr marL="357188" indent="-357188">
              <a:buClr>
                <a:srgbClr val="007FC5"/>
              </a:buClr>
              <a:buFont typeface="Wingdings" pitchFamily="2" charset="2"/>
              <a:buChar char="§"/>
            </a:pPr>
            <a:r>
              <a:rPr lang="fr-FR" sz="3600" b="1" dirty="0">
                <a:ln w="12700">
                  <a:noFill/>
                  <a:prstDash val="solid"/>
                </a:ln>
                <a:solidFill>
                  <a:schemeClr val="accent1">
                    <a:lumMod val="75000"/>
                  </a:schemeClr>
                </a:solidFill>
              </a:rPr>
              <a:t>La réforme du lycée </a:t>
            </a:r>
          </a:p>
        </p:txBody>
      </p:sp>
      <p:sp>
        <p:nvSpPr>
          <p:cNvPr id="18" name="Pentagone 17"/>
          <p:cNvSpPr/>
          <p:nvPr/>
        </p:nvSpPr>
        <p:spPr>
          <a:xfrm>
            <a:off x="0" y="769265"/>
            <a:ext cx="5004048" cy="70269"/>
          </a:xfrm>
          <a:prstGeom prst="homePlat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35A99469-F02F-4B10-823B-26F2CE211FA0}"/>
              </a:ext>
            </a:extLst>
          </p:cNvPr>
          <p:cNvSpPr/>
          <p:nvPr/>
        </p:nvSpPr>
        <p:spPr>
          <a:xfrm>
            <a:off x="239976" y="839534"/>
            <a:ext cx="8736108" cy="1261884"/>
          </a:xfrm>
          <a:prstGeom prst="rect">
            <a:avLst/>
          </a:prstGeom>
          <a:ln>
            <a:noFill/>
          </a:ln>
        </p:spPr>
        <p:txBody>
          <a:bodyPr wrap="square">
            <a:spAutoFit/>
          </a:bodyPr>
          <a:lstStyle/>
          <a:p>
            <a:pPr marL="628650" indent="-571500">
              <a:buClr>
                <a:srgbClr val="007FC5"/>
              </a:buClr>
              <a:buFont typeface="Wingdings" panose="05000000000000000000" pitchFamily="2" charset="2"/>
              <a:buChar char="q"/>
              <a:defRPr/>
            </a:pPr>
            <a:r>
              <a:rPr lang="fr-FR" sz="2800" b="1" cap="small" dirty="0">
                <a:ln w="12700">
                  <a:noFill/>
                  <a:prstDash val="solid"/>
                </a:ln>
                <a:solidFill>
                  <a:schemeClr val="accent1">
                    <a:lumMod val="75000"/>
                  </a:schemeClr>
                </a:solidFill>
                <a:effectLst>
                  <a:outerShdw blurRad="38100" dist="38100" dir="2700000" algn="tl">
                    <a:srgbClr val="FFFFFF"/>
                  </a:outerShdw>
                </a:effectLst>
              </a:rPr>
              <a:t>Trois spécialités au choix – 4H </a:t>
            </a:r>
          </a:p>
          <a:p>
            <a:pPr marL="57150">
              <a:buClr>
                <a:srgbClr val="007FC5"/>
              </a:buClr>
              <a:defRPr/>
            </a:pPr>
            <a:r>
              <a:rPr lang="fr-FR" sz="2400" b="1" dirty="0">
                <a:solidFill>
                  <a:schemeClr val="tx2">
                    <a:lumMod val="75000"/>
                  </a:schemeClr>
                </a:solidFill>
                <a:effectLst>
                  <a:outerShdw blurRad="38100" dist="38100" dir="2700000" algn="tl">
                    <a:srgbClr val="FFFFFF"/>
                  </a:outerShdw>
                </a:effectLst>
                <a:sym typeface="Wingdings" pitchFamily="2" charset="2"/>
              </a:rPr>
              <a:t>Audiovisuel</a:t>
            </a:r>
            <a:r>
              <a:rPr lang="fr-FR" sz="2400" b="1" dirty="0">
                <a:effectLst>
                  <a:outerShdw blurRad="38100" dist="38100" dir="2700000" algn="tl">
                    <a:srgbClr val="FFFFFF"/>
                  </a:outerShdw>
                </a:effectLst>
                <a:sym typeface="Wingdings" pitchFamily="2" charset="2"/>
              </a:rPr>
              <a:t>, </a:t>
            </a:r>
            <a:r>
              <a:rPr lang="fr-FR" sz="2400" b="1" dirty="0">
                <a:solidFill>
                  <a:schemeClr val="accent3">
                    <a:lumMod val="75000"/>
                  </a:schemeClr>
                </a:solidFill>
                <a:effectLst>
                  <a:outerShdw blurRad="38100" dist="38100" dir="2700000" algn="tl">
                    <a:srgbClr val="FFFFFF"/>
                  </a:outerShdw>
                </a:effectLst>
                <a:sym typeface="Wingdings" pitchFamily="2" charset="2"/>
              </a:rPr>
              <a:t>H.G.G.S.P</a:t>
            </a:r>
            <a:r>
              <a:rPr lang="fr-FR" sz="2400" b="1" dirty="0">
                <a:solidFill>
                  <a:schemeClr val="accent2">
                    <a:lumMod val="75000"/>
                  </a:schemeClr>
                </a:solidFill>
                <a:effectLst>
                  <a:outerShdw blurRad="38100" dist="38100" dir="2700000" algn="tl">
                    <a:srgbClr val="FFFFFF"/>
                  </a:outerShdw>
                </a:effectLst>
                <a:sym typeface="Wingdings" pitchFamily="2" charset="2"/>
              </a:rPr>
              <a:t>.</a:t>
            </a:r>
            <a:r>
              <a:rPr lang="fr-FR" sz="2400" b="1" dirty="0">
                <a:effectLst>
                  <a:outerShdw blurRad="38100" dist="38100" dir="2700000" algn="tl">
                    <a:srgbClr val="FFFFFF"/>
                  </a:outerShdw>
                </a:effectLst>
                <a:sym typeface="Wingdings" pitchFamily="2" charset="2"/>
              </a:rPr>
              <a:t>, </a:t>
            </a:r>
            <a:r>
              <a:rPr lang="fr-FR" sz="2400" b="1" dirty="0">
                <a:solidFill>
                  <a:schemeClr val="tx2">
                    <a:lumMod val="75000"/>
                  </a:schemeClr>
                </a:solidFill>
                <a:effectLst>
                  <a:outerShdw blurRad="38100" dist="38100" dir="2700000" algn="tl">
                    <a:srgbClr val="FFFFFF"/>
                  </a:outerShdw>
                </a:effectLst>
                <a:sym typeface="Wingdings" pitchFamily="2" charset="2"/>
              </a:rPr>
              <a:t>H.L.P.</a:t>
            </a:r>
            <a:r>
              <a:rPr lang="fr-FR" sz="2400" b="1" dirty="0">
                <a:effectLst>
                  <a:outerShdw blurRad="38100" dist="38100" dir="2700000" algn="tl">
                    <a:srgbClr val="FFFFFF"/>
                  </a:outerShdw>
                </a:effectLst>
                <a:sym typeface="Wingdings" pitchFamily="2" charset="2"/>
              </a:rPr>
              <a:t>, </a:t>
            </a:r>
            <a:r>
              <a:rPr lang="fr-FR" sz="2400" b="1" dirty="0">
                <a:solidFill>
                  <a:schemeClr val="accent3">
                    <a:lumMod val="75000"/>
                  </a:schemeClr>
                </a:solidFill>
                <a:effectLst>
                  <a:outerShdw blurRad="38100" dist="38100" dir="2700000" algn="tl">
                    <a:srgbClr val="FFFFFF"/>
                  </a:outerShdw>
                </a:effectLst>
                <a:sym typeface="Wingdings" pitchFamily="2" charset="2"/>
              </a:rPr>
              <a:t>L.L.C.E. Littérature (Ang ou Esp) et M.C</a:t>
            </a:r>
            <a:r>
              <a:rPr lang="fr-FR" sz="2400" b="1" dirty="0">
                <a:solidFill>
                  <a:schemeClr val="accent3">
                    <a:lumMod val="60000"/>
                    <a:lumOff val="40000"/>
                  </a:schemeClr>
                </a:solidFill>
                <a:effectLst>
                  <a:outerShdw blurRad="38100" dist="38100" dir="2700000" algn="tl">
                    <a:srgbClr val="FFFFFF"/>
                  </a:outerShdw>
                </a:effectLst>
                <a:sym typeface="Wingdings" pitchFamily="2" charset="2"/>
              </a:rPr>
              <a:t>.</a:t>
            </a:r>
            <a:r>
              <a:rPr lang="fr-FR" sz="2400" b="1" dirty="0">
                <a:effectLst>
                  <a:outerShdw blurRad="38100" dist="38100" dir="2700000" algn="tl">
                    <a:srgbClr val="FFFFFF"/>
                  </a:outerShdw>
                </a:effectLst>
                <a:sym typeface="Wingdings" pitchFamily="2" charset="2"/>
              </a:rPr>
              <a:t>- </a:t>
            </a:r>
            <a:r>
              <a:rPr lang="fr-FR" sz="2400" b="1" dirty="0">
                <a:solidFill>
                  <a:schemeClr val="tx2">
                    <a:lumMod val="75000"/>
                  </a:schemeClr>
                </a:solidFill>
                <a:effectLst>
                  <a:outerShdw blurRad="38100" dist="38100" dir="2700000" algn="tl">
                    <a:srgbClr val="FFFFFF"/>
                  </a:outerShdw>
                </a:effectLst>
                <a:sym typeface="Wingdings" pitchFamily="2" charset="2"/>
              </a:rPr>
              <a:t>Maths</a:t>
            </a:r>
            <a:r>
              <a:rPr lang="fr-FR" sz="2400" b="1" dirty="0">
                <a:effectLst>
                  <a:outerShdw blurRad="38100" dist="38100" dir="2700000" algn="tl">
                    <a:srgbClr val="FFFFFF"/>
                  </a:outerShdw>
                </a:effectLst>
                <a:sym typeface="Wingdings" pitchFamily="2" charset="2"/>
              </a:rPr>
              <a:t> - </a:t>
            </a:r>
            <a:r>
              <a:rPr lang="fr-FR" sz="2400" b="1" dirty="0">
                <a:solidFill>
                  <a:schemeClr val="accent3">
                    <a:lumMod val="75000"/>
                  </a:schemeClr>
                </a:solidFill>
                <a:effectLst>
                  <a:outerShdw blurRad="38100" dist="38100" dir="2700000" algn="tl">
                    <a:srgbClr val="FFFFFF"/>
                  </a:outerShdw>
                </a:effectLst>
                <a:sym typeface="Wingdings" pitchFamily="2" charset="2"/>
              </a:rPr>
              <a:t>N.S.I</a:t>
            </a:r>
            <a:r>
              <a:rPr lang="fr-FR" sz="2400" b="1" dirty="0">
                <a:solidFill>
                  <a:schemeClr val="accent3">
                    <a:lumMod val="60000"/>
                    <a:lumOff val="40000"/>
                  </a:schemeClr>
                </a:solidFill>
                <a:effectLst>
                  <a:outerShdw blurRad="38100" dist="38100" dir="2700000" algn="tl">
                    <a:srgbClr val="FFFFFF"/>
                  </a:outerShdw>
                </a:effectLst>
                <a:sym typeface="Wingdings" pitchFamily="2" charset="2"/>
              </a:rPr>
              <a:t>.</a:t>
            </a:r>
            <a:r>
              <a:rPr lang="fr-FR" sz="2400" b="1" dirty="0">
                <a:solidFill>
                  <a:schemeClr val="accent2">
                    <a:lumMod val="75000"/>
                  </a:schemeClr>
                </a:solidFill>
                <a:effectLst>
                  <a:outerShdw blurRad="38100" dist="38100" dir="2700000" algn="tl">
                    <a:srgbClr val="FFFFFF"/>
                  </a:outerShdw>
                </a:effectLst>
                <a:sym typeface="Wingdings" pitchFamily="2" charset="2"/>
              </a:rPr>
              <a:t> -</a:t>
            </a:r>
            <a:r>
              <a:rPr lang="fr-FR" sz="2400" b="1" dirty="0">
                <a:effectLst>
                  <a:outerShdw blurRad="38100" dist="38100" dir="2700000" algn="tl">
                    <a:srgbClr val="FFFFFF"/>
                  </a:outerShdw>
                </a:effectLst>
                <a:sym typeface="Wingdings" pitchFamily="2" charset="2"/>
              </a:rPr>
              <a:t> </a:t>
            </a:r>
            <a:r>
              <a:rPr lang="fr-FR" sz="2400" b="1" dirty="0">
                <a:solidFill>
                  <a:schemeClr val="tx2">
                    <a:lumMod val="75000"/>
                  </a:schemeClr>
                </a:solidFill>
                <a:effectLst>
                  <a:outerShdw blurRad="38100" dist="38100" dir="2700000" algn="tl">
                    <a:srgbClr val="FFFFFF"/>
                  </a:outerShdw>
                </a:effectLst>
                <a:sym typeface="Wingdings" pitchFamily="2" charset="2"/>
              </a:rPr>
              <a:t>PH-CH</a:t>
            </a:r>
            <a:r>
              <a:rPr lang="fr-FR" sz="2400" b="1" dirty="0">
                <a:effectLst>
                  <a:outerShdw blurRad="38100" dist="38100" dir="2700000" algn="tl">
                    <a:srgbClr val="FFFFFF"/>
                  </a:outerShdw>
                </a:effectLst>
                <a:sym typeface="Wingdings" pitchFamily="2" charset="2"/>
              </a:rPr>
              <a:t> - </a:t>
            </a:r>
            <a:r>
              <a:rPr lang="fr-FR" sz="2400" b="1" dirty="0">
                <a:solidFill>
                  <a:schemeClr val="accent3">
                    <a:lumMod val="75000"/>
                  </a:schemeClr>
                </a:solidFill>
                <a:effectLst>
                  <a:outerShdw blurRad="38100" dist="38100" dir="2700000" algn="tl">
                    <a:srgbClr val="FFFFFF"/>
                  </a:outerShdw>
                </a:effectLst>
                <a:sym typeface="Wingdings" pitchFamily="2" charset="2"/>
              </a:rPr>
              <a:t>S.E.S.</a:t>
            </a:r>
            <a:r>
              <a:rPr lang="fr-FR" sz="2400" b="1" dirty="0">
                <a:effectLst>
                  <a:outerShdw blurRad="38100" dist="38100" dir="2700000" algn="tl">
                    <a:srgbClr val="FFFFFF"/>
                  </a:outerShdw>
                </a:effectLst>
                <a:sym typeface="Wingdings" pitchFamily="2" charset="2"/>
              </a:rPr>
              <a:t> - </a:t>
            </a:r>
            <a:r>
              <a:rPr lang="fr-FR" sz="2400" b="1" dirty="0">
                <a:solidFill>
                  <a:schemeClr val="tx2">
                    <a:lumMod val="75000"/>
                  </a:schemeClr>
                </a:solidFill>
                <a:effectLst>
                  <a:outerShdw blurRad="38100" dist="38100" dir="2700000" algn="tl">
                    <a:srgbClr val="FFFFFF"/>
                  </a:outerShdw>
                </a:effectLst>
                <a:sym typeface="Wingdings" pitchFamily="2" charset="2"/>
              </a:rPr>
              <a:t>S.V.T.</a:t>
            </a:r>
          </a:p>
        </p:txBody>
      </p:sp>
      <p:graphicFrame>
        <p:nvGraphicFramePr>
          <p:cNvPr id="9" name="Tableau 8"/>
          <p:cNvGraphicFramePr>
            <a:graphicFrameLocks noGrp="1"/>
          </p:cNvGraphicFramePr>
          <p:nvPr>
            <p:extLst>
              <p:ext uri="{D42A27DB-BD31-4B8C-83A1-F6EECF244321}">
                <p14:modId xmlns:p14="http://schemas.microsoft.com/office/powerpoint/2010/main" val="813130994"/>
              </p:ext>
            </p:extLst>
          </p:nvPr>
        </p:nvGraphicFramePr>
        <p:xfrm>
          <a:off x="1357290" y="2143120"/>
          <a:ext cx="5849620" cy="2883535"/>
        </p:xfrm>
        <a:graphic>
          <a:graphicData uri="http://schemas.openxmlformats.org/drawingml/2006/table">
            <a:tbl>
              <a:tblPr/>
              <a:tblGrid>
                <a:gridCol w="974725">
                  <a:extLst>
                    <a:ext uri="{9D8B030D-6E8A-4147-A177-3AD203B41FA5}">
                      <a16:colId xmlns:a16="http://schemas.microsoft.com/office/drawing/2014/main" val="20000"/>
                    </a:ext>
                  </a:extLst>
                </a:gridCol>
                <a:gridCol w="974725">
                  <a:extLst>
                    <a:ext uri="{9D8B030D-6E8A-4147-A177-3AD203B41FA5}">
                      <a16:colId xmlns:a16="http://schemas.microsoft.com/office/drawing/2014/main" val="20001"/>
                    </a:ext>
                  </a:extLst>
                </a:gridCol>
                <a:gridCol w="974725">
                  <a:extLst>
                    <a:ext uri="{9D8B030D-6E8A-4147-A177-3AD203B41FA5}">
                      <a16:colId xmlns:a16="http://schemas.microsoft.com/office/drawing/2014/main" val="20002"/>
                    </a:ext>
                  </a:extLst>
                </a:gridCol>
                <a:gridCol w="974725">
                  <a:extLst>
                    <a:ext uri="{9D8B030D-6E8A-4147-A177-3AD203B41FA5}">
                      <a16:colId xmlns:a16="http://schemas.microsoft.com/office/drawing/2014/main" val="20003"/>
                    </a:ext>
                  </a:extLst>
                </a:gridCol>
                <a:gridCol w="975360">
                  <a:extLst>
                    <a:ext uri="{9D8B030D-6E8A-4147-A177-3AD203B41FA5}">
                      <a16:colId xmlns:a16="http://schemas.microsoft.com/office/drawing/2014/main" val="20004"/>
                    </a:ext>
                  </a:extLst>
                </a:gridCol>
                <a:gridCol w="975360">
                  <a:extLst>
                    <a:ext uri="{9D8B030D-6E8A-4147-A177-3AD203B41FA5}">
                      <a16:colId xmlns:a16="http://schemas.microsoft.com/office/drawing/2014/main" val="20005"/>
                    </a:ext>
                  </a:extLst>
                </a:gridCol>
              </a:tblGrid>
              <a:tr h="0">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latin typeface="Calibri"/>
                          <a:ea typeface="Calibri"/>
                          <a:cs typeface="Times New Roman"/>
                        </a:rPr>
                        <a:t>Lundi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latin typeface="Calibri"/>
                          <a:ea typeface="Calibri"/>
                          <a:cs typeface="Times New Roman"/>
                        </a:rPr>
                        <a:t>Mardi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latin typeface="Calibri"/>
                          <a:ea typeface="Calibri"/>
                          <a:cs typeface="Times New Roman"/>
                        </a:rPr>
                        <a:t>Mercredi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latin typeface="Calibri"/>
                          <a:ea typeface="Calibri"/>
                          <a:cs typeface="Times New Roman"/>
                        </a:rPr>
                        <a:t>Jeudi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latin typeface="Calibri"/>
                          <a:ea typeface="Calibri"/>
                          <a:cs typeface="Times New Roman"/>
                        </a:rPr>
                        <a:t>Vendredi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8290">
                <a:tc>
                  <a:txBody>
                    <a:bodyPr/>
                    <a:lstStyle/>
                    <a:p>
                      <a:pPr>
                        <a:lnSpc>
                          <a:spcPct val="107000"/>
                        </a:lnSpc>
                        <a:spcAft>
                          <a:spcPts val="0"/>
                        </a:spcAft>
                      </a:pPr>
                      <a:r>
                        <a:rPr lang="fr-FR" sz="1100" dirty="0">
                          <a:latin typeface="Calibri"/>
                          <a:ea typeface="Calibri"/>
                          <a:cs typeface="Times New Roman"/>
                        </a:rPr>
                        <a:t>8h-8h55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fr-FR" sz="1200" b="1" dirty="0">
                          <a:latin typeface="Calibri"/>
                          <a:ea typeface="Calibri"/>
                          <a:cs typeface="Times New Roman"/>
                        </a:rPr>
                        <a:t>Spécialité C</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fr-FR" sz="1200" b="1" dirty="0">
                          <a:latin typeface="Calibri"/>
                          <a:ea typeface="Calibri"/>
                          <a:cs typeface="Times New Roman"/>
                        </a:rPr>
                        <a:t>Spécialité C</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rowSpan="2">
                  <a:txBody>
                    <a:bodyPr/>
                    <a:lstStyle/>
                    <a:p>
                      <a:pPr>
                        <a:lnSpc>
                          <a:spcPct val="107000"/>
                        </a:lnSpc>
                        <a:spcAft>
                          <a:spcPts val="0"/>
                        </a:spcAft>
                      </a:pPr>
                      <a:r>
                        <a:rPr lang="fr-FR" sz="1100" b="1" dirty="0">
                          <a:latin typeface="Calibri"/>
                          <a:ea typeface="Calibri"/>
                          <a:cs typeface="Times New Roman"/>
                        </a:rPr>
                        <a:t>Spécialité A</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1"/>
                  </a:ext>
                </a:extLst>
              </a:tr>
              <a:tr h="288290">
                <a:tc>
                  <a:txBody>
                    <a:bodyPr/>
                    <a:lstStyle/>
                    <a:p>
                      <a:pPr>
                        <a:lnSpc>
                          <a:spcPct val="107000"/>
                        </a:lnSpc>
                        <a:spcAft>
                          <a:spcPts val="0"/>
                        </a:spcAft>
                      </a:pPr>
                      <a:r>
                        <a:rPr lang="fr-FR" sz="1100" dirty="0">
                          <a:latin typeface="Calibri"/>
                          <a:ea typeface="Calibri"/>
                          <a:cs typeface="Times New Roman"/>
                        </a:rPr>
                        <a:t>8h55- 9h50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2"/>
                  </a:ext>
                </a:extLst>
              </a:tr>
              <a:tr h="179705">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03"/>
                  </a:ext>
                </a:extLst>
              </a:tr>
              <a:tr h="288290">
                <a:tc>
                  <a:txBody>
                    <a:bodyPr/>
                    <a:lstStyle/>
                    <a:p>
                      <a:pPr>
                        <a:lnSpc>
                          <a:spcPct val="107000"/>
                        </a:lnSpc>
                        <a:spcAft>
                          <a:spcPts val="0"/>
                        </a:spcAft>
                      </a:pPr>
                      <a:r>
                        <a:rPr lang="fr-FR" sz="1100" dirty="0">
                          <a:latin typeface="Calibri"/>
                          <a:ea typeface="Calibri"/>
                          <a:cs typeface="Times New Roman"/>
                        </a:rPr>
                        <a:t>10h10- 11h05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fr-FR" sz="1100" b="1" dirty="0">
                          <a:latin typeface="Calibri"/>
                          <a:ea typeface="Calibri"/>
                          <a:cs typeface="Times New Roman"/>
                        </a:rPr>
                        <a:t>Spécialité B</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rowSpan="2">
                  <a:txBody>
                    <a:bodyPr/>
                    <a:lstStyle/>
                    <a:p>
                      <a:pPr>
                        <a:lnSpc>
                          <a:spcPct val="107000"/>
                        </a:lnSpc>
                        <a:spcAft>
                          <a:spcPts val="0"/>
                        </a:spcAft>
                      </a:pPr>
                      <a:r>
                        <a:rPr lang="fr-FR" sz="1100" b="1" dirty="0">
                          <a:latin typeface="Calibri"/>
                          <a:ea typeface="Calibri"/>
                          <a:cs typeface="Times New Roman"/>
                        </a:rPr>
                        <a:t>Spécialité A</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a:lnSpc>
                          <a:spcPct val="107000"/>
                        </a:lnSpc>
                        <a:spcAft>
                          <a:spcPts val="0"/>
                        </a:spcAft>
                      </a:pPr>
                      <a:r>
                        <a:rPr lang="fr-FR" sz="1200" b="1" dirty="0">
                          <a:latin typeface="Calibri"/>
                          <a:ea typeface="Calibri"/>
                          <a:cs typeface="Times New Roman"/>
                        </a:rPr>
                        <a:t>Spécialité B</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4"/>
                  </a:ext>
                </a:extLst>
              </a:tr>
              <a:tr h="288290">
                <a:tc>
                  <a:txBody>
                    <a:bodyPr/>
                    <a:lstStyle/>
                    <a:p>
                      <a:pPr>
                        <a:lnSpc>
                          <a:spcPct val="107000"/>
                        </a:lnSpc>
                        <a:spcAft>
                          <a:spcPts val="0"/>
                        </a:spcAft>
                      </a:pPr>
                      <a:r>
                        <a:rPr lang="fr-FR" sz="1100" dirty="0">
                          <a:latin typeface="Calibri"/>
                          <a:ea typeface="Calibri"/>
                          <a:cs typeface="Times New Roman"/>
                        </a:rPr>
                        <a:t>11h05- 12h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5"/>
                  </a:ext>
                </a:extLst>
              </a:tr>
              <a:tr h="0">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06"/>
                  </a:ext>
                </a:extLst>
              </a:tr>
              <a:tr h="288290">
                <a:tc>
                  <a:txBody>
                    <a:bodyPr/>
                    <a:lstStyle/>
                    <a:p>
                      <a:pPr>
                        <a:lnSpc>
                          <a:spcPct val="107000"/>
                        </a:lnSpc>
                        <a:spcAft>
                          <a:spcPts val="0"/>
                        </a:spcAft>
                      </a:pPr>
                      <a:r>
                        <a:rPr lang="fr-FR" sz="1100" dirty="0">
                          <a:latin typeface="Calibri"/>
                          <a:ea typeface="Calibri"/>
                          <a:cs typeface="Times New Roman"/>
                        </a:rPr>
                        <a:t>13h30- 14h25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8290">
                <a:tc>
                  <a:txBody>
                    <a:bodyPr/>
                    <a:lstStyle/>
                    <a:p>
                      <a:pPr>
                        <a:lnSpc>
                          <a:spcPct val="107000"/>
                        </a:lnSpc>
                        <a:spcAft>
                          <a:spcPts val="0"/>
                        </a:spcAft>
                      </a:pPr>
                      <a:r>
                        <a:rPr lang="fr-FR" sz="1100" dirty="0">
                          <a:latin typeface="Calibri"/>
                          <a:ea typeface="Calibri"/>
                          <a:cs typeface="Times New Roman"/>
                        </a:rPr>
                        <a:t>14h25- 15h20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09"/>
                  </a:ext>
                </a:extLst>
              </a:tr>
              <a:tr h="288290">
                <a:tc>
                  <a:txBody>
                    <a:bodyPr/>
                    <a:lstStyle/>
                    <a:p>
                      <a:pPr>
                        <a:lnSpc>
                          <a:spcPct val="107000"/>
                        </a:lnSpc>
                        <a:spcAft>
                          <a:spcPts val="0"/>
                        </a:spcAft>
                      </a:pPr>
                      <a:r>
                        <a:rPr lang="fr-FR" sz="1100" dirty="0">
                          <a:latin typeface="Calibri"/>
                          <a:ea typeface="Calibri"/>
                          <a:cs typeface="Times New Roman"/>
                        </a:rPr>
                        <a:t>15h35- 16h30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10" name="Picture 2" descr="Saint François Xavier Vannes : Lycée, Section européenne : Allemand,  Anglais, Espagnol"/>
          <p:cNvPicPr>
            <a:picLocks noChangeAspect="1" noChangeArrowheads="1"/>
          </p:cNvPicPr>
          <p:nvPr/>
        </p:nvPicPr>
        <p:blipFill>
          <a:blip r:embed="rId2" cstate="print"/>
          <a:srcRect/>
          <a:stretch>
            <a:fillRect/>
          </a:stretch>
        </p:blipFill>
        <p:spPr bwMode="auto">
          <a:xfrm>
            <a:off x="8072462" y="4643450"/>
            <a:ext cx="857224" cy="857225"/>
          </a:xfrm>
          <a:prstGeom prst="rect">
            <a:avLst/>
          </a:prstGeom>
          <a:noFill/>
        </p:spPr>
      </p:pic>
    </p:spTree>
    <p:extLst>
      <p:ext uri="{BB962C8B-B14F-4D97-AF65-F5344CB8AC3E}">
        <p14:creationId xmlns:p14="http://schemas.microsoft.com/office/powerpoint/2010/main" val="2558010645"/>
      </p:ext>
    </p:extLst>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a:off x="251520" y="193204"/>
            <a:ext cx="8249570" cy="1692771"/>
          </a:xfrm>
          <a:prstGeom prst="rect">
            <a:avLst/>
          </a:prstGeom>
          <a:noFill/>
          <a:ln>
            <a:noFill/>
          </a:ln>
        </p:spPr>
        <p:txBody>
          <a:bodyPr wrap="square" rtlCol="0">
            <a:spAutoFit/>
          </a:bodyPr>
          <a:lstStyle/>
          <a:p>
            <a:pPr marL="357188" indent="-357188">
              <a:buClr>
                <a:srgbClr val="007FC5"/>
              </a:buClr>
            </a:pPr>
            <a:r>
              <a:rPr lang="fr-FR" sz="3600" b="1" dirty="0">
                <a:ln w="12700">
                  <a:noFill/>
                  <a:prstDash val="solid"/>
                </a:ln>
                <a:solidFill>
                  <a:schemeClr val="accent1">
                    <a:lumMod val="75000"/>
                  </a:schemeClr>
                </a:solidFill>
              </a:rPr>
              <a:t>La réforme du lycée: </a:t>
            </a:r>
            <a:r>
              <a:rPr lang="fr-FR" sz="3200" b="1" dirty="0">
                <a:ln w="12700">
                  <a:noFill/>
                  <a:prstDash val="solid"/>
                </a:ln>
                <a:solidFill>
                  <a:schemeClr val="accent1">
                    <a:lumMod val="75000"/>
                  </a:schemeClr>
                </a:solidFill>
              </a:rPr>
              <a:t>Contrôle continu sur le cycle terminal</a:t>
            </a:r>
          </a:p>
          <a:p>
            <a:pPr marL="357188" indent="-357188">
              <a:buClr>
                <a:srgbClr val="007FC5"/>
              </a:buClr>
            </a:pPr>
            <a:r>
              <a:rPr lang="fr-FR" sz="3600" b="1" dirty="0">
                <a:ln w="12700">
                  <a:noFill/>
                  <a:prstDash val="solid"/>
                </a:ln>
                <a:solidFill>
                  <a:srgbClr val="007FC5"/>
                </a:solidFill>
              </a:rPr>
              <a:t> </a:t>
            </a:r>
          </a:p>
        </p:txBody>
      </p:sp>
      <p:sp>
        <p:nvSpPr>
          <p:cNvPr id="18" name="Pentagone 17"/>
          <p:cNvSpPr/>
          <p:nvPr/>
        </p:nvSpPr>
        <p:spPr>
          <a:xfrm>
            <a:off x="0" y="769265"/>
            <a:ext cx="4788024" cy="45719"/>
          </a:xfrm>
          <a:prstGeom prst="homePlate">
            <a:avLst/>
          </a:prstGeom>
          <a:solidFill>
            <a:schemeClr val="accent2">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FA605A7A-4397-4BEB-BB16-BEB26D5B7D0B}"/>
              </a:ext>
            </a:extLst>
          </p:cNvPr>
          <p:cNvSpPr txBox="1"/>
          <p:nvPr/>
        </p:nvSpPr>
        <p:spPr>
          <a:xfrm>
            <a:off x="395536" y="1201316"/>
            <a:ext cx="8568952" cy="1077218"/>
          </a:xfrm>
          <a:prstGeom prst="rect">
            <a:avLst/>
          </a:prstGeom>
          <a:noFill/>
        </p:spPr>
        <p:txBody>
          <a:bodyPr wrap="square" rtlCol="0">
            <a:spAutoFit/>
          </a:bodyPr>
          <a:lstStyle/>
          <a:p>
            <a:pPr algn="ctr">
              <a:defRPr/>
            </a:pPr>
            <a:r>
              <a:rPr lang="fr-FR" sz="2000" dirty="0">
                <a:effectLst>
                  <a:outerShdw blurRad="38100" dist="38100" dir="2700000" algn="tl">
                    <a:srgbClr val="FFFFFF"/>
                  </a:outerShdw>
                </a:effectLst>
              </a:rPr>
              <a:t> </a:t>
            </a:r>
          </a:p>
          <a:p>
            <a:pPr marL="57150">
              <a:buClr>
                <a:srgbClr val="007FC5"/>
              </a:buClr>
              <a:defRPr/>
            </a:pPr>
            <a:endParaRPr lang="fr-FR" sz="2400" dirty="0">
              <a:effectLst>
                <a:outerShdw blurRad="38100" dist="38100" dir="2700000" algn="tl">
                  <a:srgbClr val="FFFFFF"/>
                </a:outerShdw>
              </a:effectLst>
            </a:endParaRPr>
          </a:p>
          <a:p>
            <a:endParaRPr lang="fr-FR" sz="2000" dirty="0"/>
          </a:p>
        </p:txBody>
      </p:sp>
      <p:sp>
        <p:nvSpPr>
          <p:cNvPr id="15" name="ZoneTexte 14">
            <a:extLst>
              <a:ext uri="{FF2B5EF4-FFF2-40B4-BE49-F238E27FC236}">
                <a16:creationId xmlns:a16="http://schemas.microsoft.com/office/drawing/2014/main" id="{C4576FFD-A6B1-4659-976A-073A96E7A3F5}"/>
              </a:ext>
            </a:extLst>
          </p:cNvPr>
          <p:cNvSpPr txBox="1"/>
          <p:nvPr/>
        </p:nvSpPr>
        <p:spPr>
          <a:xfrm>
            <a:off x="395536" y="631929"/>
            <a:ext cx="8568952" cy="707886"/>
          </a:xfrm>
          <a:prstGeom prst="rect">
            <a:avLst/>
          </a:prstGeom>
          <a:noFill/>
        </p:spPr>
        <p:txBody>
          <a:bodyPr wrap="square" rtlCol="0">
            <a:spAutoFit/>
          </a:bodyPr>
          <a:lstStyle/>
          <a:p>
            <a:pPr algn="ctr">
              <a:defRPr/>
            </a:pPr>
            <a:r>
              <a:rPr lang="fr-FR" sz="2000" dirty="0">
                <a:effectLst>
                  <a:outerShdw blurRad="38100" dist="38100" dir="2700000" algn="tl">
                    <a:srgbClr val="FFFFFF"/>
                  </a:outerShdw>
                </a:effectLst>
              </a:rPr>
              <a:t> </a:t>
            </a:r>
          </a:p>
          <a:p>
            <a:pPr marL="85725" indent="-28575">
              <a:buClr>
                <a:srgbClr val="007FC5"/>
              </a:buClr>
              <a:tabLst>
                <a:tab pos="4935538" algn="l"/>
              </a:tabLst>
              <a:defRPr/>
            </a:pPr>
            <a:r>
              <a:rPr lang="fr-FR" sz="2000" dirty="0">
                <a:effectLst>
                  <a:outerShdw blurRad="38100" dist="38100" dir="2700000" algn="tl">
                    <a:srgbClr val="FFFFFF"/>
                  </a:outerShdw>
                </a:effectLst>
              </a:rPr>
              <a:t>		</a:t>
            </a:r>
          </a:p>
        </p:txBody>
      </p:sp>
      <p:pic>
        <p:nvPicPr>
          <p:cNvPr id="8" name="Picture 2" descr="Saint François Xavier Vannes : Lycée, Section européenne : Allemand,  Anglais, Espagnol"/>
          <p:cNvPicPr>
            <a:picLocks noChangeAspect="1" noChangeArrowheads="1"/>
          </p:cNvPicPr>
          <p:nvPr/>
        </p:nvPicPr>
        <p:blipFill>
          <a:blip r:embed="rId2" cstate="print"/>
          <a:srcRect/>
          <a:stretch>
            <a:fillRect/>
          </a:stretch>
        </p:blipFill>
        <p:spPr bwMode="auto">
          <a:xfrm>
            <a:off x="8072462" y="4643450"/>
            <a:ext cx="857224" cy="857225"/>
          </a:xfrm>
          <a:prstGeom prst="rect">
            <a:avLst/>
          </a:prstGeom>
          <a:noFill/>
        </p:spPr>
      </p:pic>
      <p:pic>
        <p:nvPicPr>
          <p:cNvPr id="10" name="Image 9" descr="https://www.super-bac.com/articles/wp-content/uploads/2021/08/coefficients-bac-ge%CC%81ne%CC%81ral-700x1188.jpg"/>
          <p:cNvPicPr/>
          <p:nvPr/>
        </p:nvPicPr>
        <p:blipFill>
          <a:blip r:embed="rId3"/>
          <a:srcRect t="7073" b="44328"/>
          <a:stretch>
            <a:fillRect/>
          </a:stretch>
        </p:blipFill>
        <p:spPr bwMode="auto">
          <a:xfrm>
            <a:off x="1691680" y="1247034"/>
            <a:ext cx="6237906" cy="4110795"/>
          </a:xfrm>
          <a:prstGeom prst="rect">
            <a:avLst/>
          </a:prstGeom>
          <a:noFill/>
          <a:ln w="9525">
            <a:noFill/>
            <a:miter lim="800000"/>
            <a:headEnd/>
            <a:tailEnd/>
          </a:ln>
        </p:spPr>
      </p:pic>
    </p:spTree>
    <p:extLst>
      <p:ext uri="{BB962C8B-B14F-4D97-AF65-F5344CB8AC3E}">
        <p14:creationId xmlns:p14="http://schemas.microsoft.com/office/powerpoint/2010/main" val="1458528546"/>
      </p:ext>
    </p:extLst>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4294"/>
            <a:ext cx="7586690" cy="952500"/>
          </a:xfrm>
          <a:ln>
            <a:noFill/>
          </a:ln>
        </p:spPr>
        <p:txBody>
          <a:bodyPr>
            <a:normAutofit fontScale="90000"/>
          </a:bodyPr>
          <a:lstStyle/>
          <a:p>
            <a:pPr marL="357188" indent="-357188"/>
            <a:r>
              <a:rPr lang="fr-FR" sz="3600" b="1" dirty="0">
                <a:ln w="12700">
                  <a:noFill/>
                  <a:prstDash val="solid"/>
                </a:ln>
                <a:solidFill>
                  <a:schemeClr val="accent1">
                    <a:lumMod val="75000"/>
                  </a:schemeClr>
                </a:solidFill>
              </a:rPr>
              <a:t>La réforme du lycée</a:t>
            </a:r>
            <a:r>
              <a:rPr lang="fr-FR" b="1" dirty="0">
                <a:ln w="12700">
                  <a:noFill/>
                  <a:prstDash val="solid"/>
                </a:ln>
                <a:solidFill>
                  <a:schemeClr val="accent1">
                    <a:lumMod val="75000"/>
                  </a:schemeClr>
                </a:solidFill>
              </a:rPr>
              <a:t>: </a:t>
            </a:r>
            <a:r>
              <a:rPr lang="fr-FR" sz="3200" b="1" dirty="0">
                <a:ln w="12700">
                  <a:noFill/>
                  <a:prstDash val="solid"/>
                </a:ln>
                <a:solidFill>
                  <a:schemeClr val="accent1">
                    <a:lumMod val="75000"/>
                  </a:schemeClr>
                </a:solidFill>
              </a:rPr>
              <a:t>Epreuves finales </a:t>
            </a:r>
          </a:p>
        </p:txBody>
      </p:sp>
      <p:pic>
        <p:nvPicPr>
          <p:cNvPr id="4" name="Espace réservé du contenu 3" descr="https://www.super-bac.com/articles/wp-content/uploads/2021/08/coefficients-bac-ge%CC%81ne%CC%81ral-700x1188.jpg"/>
          <p:cNvPicPr>
            <a:picLocks noGrp="1"/>
          </p:cNvPicPr>
          <p:nvPr>
            <p:ph idx="1"/>
          </p:nvPr>
        </p:nvPicPr>
        <p:blipFill>
          <a:blip r:embed="rId2"/>
          <a:srcRect t="55556"/>
          <a:stretch>
            <a:fillRect/>
          </a:stretch>
        </p:blipFill>
        <p:spPr bwMode="auto">
          <a:xfrm>
            <a:off x="1357290" y="1357302"/>
            <a:ext cx="5643602" cy="3748098"/>
          </a:xfrm>
          <a:prstGeom prst="rect">
            <a:avLst/>
          </a:prstGeom>
          <a:noFill/>
          <a:ln w="9525">
            <a:noFill/>
            <a:miter lim="800000"/>
            <a:headEnd/>
            <a:tailEnd/>
          </a:ln>
        </p:spPr>
      </p:pic>
      <p:cxnSp>
        <p:nvCxnSpPr>
          <p:cNvPr id="7" name="Connecteur droit 6"/>
          <p:cNvCxnSpPr/>
          <p:nvPr/>
        </p:nvCxnSpPr>
        <p:spPr>
          <a:xfrm>
            <a:off x="11247" y="769268"/>
            <a:ext cx="3984689"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2" descr="Saint François Xavier Vannes : Lycée, Section européenne : Allemand,  Anglais, Espagnol"/>
          <p:cNvPicPr>
            <a:picLocks noChangeAspect="1" noChangeArrowheads="1"/>
          </p:cNvPicPr>
          <p:nvPr/>
        </p:nvPicPr>
        <p:blipFill>
          <a:blip r:embed="rId3" cstate="print"/>
          <a:srcRect/>
          <a:stretch>
            <a:fillRect/>
          </a:stretch>
        </p:blipFill>
        <p:spPr bwMode="auto">
          <a:xfrm>
            <a:off x="8072462" y="4643450"/>
            <a:ext cx="857224" cy="857225"/>
          </a:xfrm>
          <a:prstGeom prst="rect">
            <a:avLst/>
          </a:prstGeom>
          <a:noFill/>
        </p:spPr>
      </p:pic>
      <p:sp>
        <p:nvSpPr>
          <p:cNvPr id="3" name="Accolade ouvrante 2">
            <a:extLst>
              <a:ext uri="{FF2B5EF4-FFF2-40B4-BE49-F238E27FC236}">
                <a16:creationId xmlns:a16="http://schemas.microsoft.com/office/drawing/2014/main" id="{5E70E186-3458-DE84-E0AC-460CD3C24996}"/>
              </a:ext>
            </a:extLst>
          </p:cNvPr>
          <p:cNvSpPr/>
          <p:nvPr/>
        </p:nvSpPr>
        <p:spPr>
          <a:xfrm>
            <a:off x="1547664" y="1324243"/>
            <a:ext cx="144016" cy="5543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ZoneTexte 4">
            <a:extLst>
              <a:ext uri="{FF2B5EF4-FFF2-40B4-BE49-F238E27FC236}">
                <a16:creationId xmlns:a16="http://schemas.microsoft.com/office/drawing/2014/main" id="{8F585F50-663F-216C-447E-9E56E9DCC291}"/>
              </a:ext>
            </a:extLst>
          </p:cNvPr>
          <p:cNvSpPr txBox="1"/>
          <p:nvPr/>
        </p:nvSpPr>
        <p:spPr>
          <a:xfrm>
            <a:off x="470015" y="1462923"/>
            <a:ext cx="887275" cy="276999"/>
          </a:xfrm>
          <a:prstGeom prst="rect">
            <a:avLst/>
          </a:prstGeom>
          <a:noFill/>
        </p:spPr>
        <p:txBody>
          <a:bodyPr wrap="square" rtlCol="0">
            <a:spAutoFit/>
          </a:bodyPr>
          <a:lstStyle/>
          <a:p>
            <a:r>
              <a:rPr lang="fr-FR" sz="1200" dirty="0"/>
              <a:t>Fin de 1</a:t>
            </a:r>
            <a:r>
              <a:rPr lang="fr-FR" sz="1200" baseline="30000" dirty="0"/>
              <a:t>ère</a:t>
            </a:r>
            <a:r>
              <a:rPr lang="fr-FR" sz="1200" dirty="0"/>
              <a:t> </a:t>
            </a:r>
          </a:p>
        </p:txBody>
      </p:sp>
      <p:sp>
        <p:nvSpPr>
          <p:cNvPr id="6" name="Accolade ouvrante 5">
            <a:extLst>
              <a:ext uri="{FF2B5EF4-FFF2-40B4-BE49-F238E27FC236}">
                <a16:creationId xmlns:a16="http://schemas.microsoft.com/office/drawing/2014/main" id="{9CC016FC-16C4-12C5-3B90-6DB055097031}"/>
              </a:ext>
            </a:extLst>
          </p:cNvPr>
          <p:cNvSpPr/>
          <p:nvPr/>
        </p:nvSpPr>
        <p:spPr>
          <a:xfrm>
            <a:off x="1420914" y="1948652"/>
            <a:ext cx="144016" cy="22049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ZoneTexte 7">
            <a:extLst>
              <a:ext uri="{FF2B5EF4-FFF2-40B4-BE49-F238E27FC236}">
                <a16:creationId xmlns:a16="http://schemas.microsoft.com/office/drawing/2014/main" id="{4F414F30-B3C1-A071-9C10-6E4A79DB32FD}"/>
              </a:ext>
            </a:extLst>
          </p:cNvPr>
          <p:cNvSpPr txBox="1"/>
          <p:nvPr/>
        </p:nvSpPr>
        <p:spPr>
          <a:xfrm>
            <a:off x="303571" y="2946821"/>
            <a:ext cx="1053719" cy="461665"/>
          </a:xfrm>
          <a:prstGeom prst="rect">
            <a:avLst/>
          </a:prstGeom>
          <a:noFill/>
        </p:spPr>
        <p:txBody>
          <a:bodyPr wrap="square" rtlCol="0">
            <a:spAutoFit/>
          </a:bodyPr>
          <a:lstStyle/>
          <a:p>
            <a:r>
              <a:rPr lang="fr-FR" sz="1200" dirty="0"/>
              <a:t>Fin de terminale </a:t>
            </a:r>
          </a:p>
        </p:txBody>
      </p:sp>
    </p:spTree>
  </p:cSld>
  <p:clrMapOvr>
    <a:masterClrMapping/>
  </p:clrMapOvr>
  <p:transition>
    <p:push dir="u"/>
  </p:transition>
</p:sld>
</file>

<file path=ppt/theme/theme1.xml><?xml version="1.0" encoding="utf-8"?>
<a:theme xmlns:a="http://schemas.openxmlformats.org/drawingml/2006/main" name="Facette">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1278</TotalTime>
  <Words>1325</Words>
  <Application>Microsoft Office PowerPoint</Application>
  <PresentationFormat>Affichage à l'écran (16:10)</PresentationFormat>
  <Paragraphs>221</Paragraphs>
  <Slides>20</Slides>
  <Notes>5</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20</vt:i4>
      </vt:variant>
    </vt:vector>
  </HeadingPairs>
  <TitlesOfParts>
    <vt:vector size="31" baseType="lpstr">
      <vt:lpstr>Arial</vt:lpstr>
      <vt:lpstr>Calibri</vt:lpstr>
      <vt:lpstr>Calibri Light</vt:lpstr>
      <vt:lpstr>Lucida Sans Unicode</vt:lpstr>
      <vt:lpstr>Times</vt:lpstr>
      <vt:lpstr>Times New Roman</vt:lpstr>
      <vt:lpstr>Trebuchet MS</vt:lpstr>
      <vt:lpstr>Wingdings</vt:lpstr>
      <vt:lpstr>Wingdings 3</vt:lpstr>
      <vt:lpstr>Facette</vt:lpstr>
      <vt:lpstr>Thème Office</vt:lpstr>
      <vt:lpstr>Réunion de présentation Niveau 1ère  2024-2025</vt:lpstr>
      <vt:lpstr>Accompagnement</vt:lpstr>
      <vt:lpstr>Accompagnement</vt:lpstr>
      <vt:lpstr>  Qui sommes-nous ? : association loi 1901, équipe de 21 parents bénévoles dont un bureau de 6 parents  Notre rôle : créer du lien, entretenir un climat de confiance et de respect mutuel, favoriser les échanges et le dialogue  Notre mission : accompagner les parents dans leur rôle d’éducateurs  Notre but : favoriser un environnement stable et serein pour les élèves  Où : dans l’école, à l’extérieur, entre parents, au sein de la famille </vt:lpstr>
      <vt:lpstr>Présentation PowerPoint</vt:lpstr>
      <vt:lpstr>Présentation PowerPoint</vt:lpstr>
      <vt:lpstr>Présentation PowerPoint</vt:lpstr>
      <vt:lpstr>Présentation PowerPoint</vt:lpstr>
      <vt:lpstr>La réforme du lycée: Epreuves finales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Communication</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Seconde à Saint François-Xavier</dc:title>
  <dc:creator>Elonico</dc:creator>
  <cp:lastModifiedBy>LE HEL CECILE</cp:lastModifiedBy>
  <cp:revision>291</cp:revision>
  <dcterms:created xsi:type="dcterms:W3CDTF">2018-02-03T07:30:07Z</dcterms:created>
  <dcterms:modified xsi:type="dcterms:W3CDTF">2024-09-14T15:36:29Z</dcterms:modified>
</cp:coreProperties>
</file>