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D6966-4C75-40AC-BE81-11B6129446BC}" v="10" dt="2020-01-13T06:35:14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FFBEB-C469-4C9B-8BA1-2FB999110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Spécialité</a:t>
            </a:r>
            <a:br>
              <a:rPr lang="fr-FR" dirty="0"/>
            </a:br>
            <a:r>
              <a:rPr lang="fr-FR" dirty="0"/>
              <a:t>Mathématiques</a:t>
            </a:r>
          </a:p>
        </p:txBody>
      </p:sp>
      <p:pic>
        <p:nvPicPr>
          <p:cNvPr id="5" name="Image 4" descr="Une image contenant assiette, alimentation, horloge&#10;&#10;Description générée automatiquement">
            <a:extLst>
              <a:ext uri="{FF2B5EF4-FFF2-40B4-BE49-F238E27FC236}">
                <a16:creationId xmlns:a16="http://schemas.microsoft.com/office/drawing/2014/main" id="{68A3D598-B429-4E1E-BDC9-F3D8CE3C136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67789" y="3619214"/>
            <a:ext cx="3433163" cy="240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6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6762D-23FD-46E9-8DF5-F7C4B08B5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/>
              <a:t>Qu</a:t>
            </a:r>
            <a:r>
              <a:rPr lang="fr-FR" sz="4400" dirty="0"/>
              <a:t>-Est-ce</a:t>
            </a:r>
            <a:br>
              <a:rPr lang="fr-FR" sz="4400" dirty="0"/>
            </a:br>
            <a:r>
              <a:rPr lang="fr-FR" sz="4400" dirty="0"/>
              <a:t>que c’est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5D2FA-6325-4840-B15A-B8C00452D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1"/>
                </a:solidFill>
              </a:rPr>
              <a:t>Les</a:t>
            </a:r>
            <a:r>
              <a:rPr lang="fr-FR" sz="2800" dirty="0"/>
              <a:t> Mathématiques de Première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127D99-83BE-444B-865E-183F21BC6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Une image contenant assiette, dessin&#10;&#10;Description générée automatiquement">
            <a:extLst>
              <a:ext uri="{FF2B5EF4-FFF2-40B4-BE49-F238E27FC236}">
                <a16:creationId xmlns:a16="http://schemas.microsoft.com/office/drawing/2014/main" id="{BEA5FAB8-D208-46C4-ABCA-17F55211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2194" y="3491278"/>
            <a:ext cx="226695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9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FDC69-7F61-421B-80E2-FAE56D29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Contenu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567EE0-624A-467E-B164-FEE6439E6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600" b="1" dirty="0">
                <a:solidFill>
                  <a:schemeClr val="accent1"/>
                </a:solidFill>
              </a:rPr>
              <a:t>Un</a:t>
            </a:r>
            <a:r>
              <a:rPr lang="fr-FR" sz="2800" dirty="0"/>
              <a:t> </a:t>
            </a:r>
            <a:r>
              <a:rPr lang="fr-FR" sz="3600" b="1" dirty="0">
                <a:solidFill>
                  <a:schemeClr val="accent1"/>
                </a:solidFill>
              </a:rPr>
              <a:t>seul</a:t>
            </a:r>
            <a:r>
              <a:rPr lang="fr-FR" sz="2800" dirty="0"/>
              <a:t> programme destiné à </a:t>
            </a:r>
            <a:r>
              <a:rPr lang="fr-FR" sz="3600" b="1" dirty="0">
                <a:solidFill>
                  <a:schemeClr val="accent1"/>
                </a:solidFill>
              </a:rPr>
              <a:t>toutes</a:t>
            </a:r>
            <a:r>
              <a:rPr lang="fr-FR" sz="2800" dirty="0"/>
              <a:t> les études (sciences, commerce, économie…)</a:t>
            </a:r>
          </a:p>
          <a:p>
            <a:pPr marL="0" indent="0">
              <a:buNone/>
            </a:pPr>
            <a:endParaRPr lang="fr-FR" sz="2800" dirty="0"/>
          </a:p>
          <a:p>
            <a:pPr lvl="1"/>
            <a:r>
              <a:rPr lang="fr-FR" sz="2400" dirty="0"/>
              <a:t>Analyse (fonctions, dérivations…)</a:t>
            </a:r>
          </a:p>
          <a:p>
            <a:pPr lvl="1"/>
            <a:r>
              <a:rPr lang="fr-FR" sz="2400" dirty="0"/>
              <a:t>Suites</a:t>
            </a:r>
          </a:p>
          <a:p>
            <a:pPr lvl="1"/>
            <a:r>
              <a:rPr lang="fr-FR" sz="2400" dirty="0"/>
              <a:t>Géométrie (vecteurs, produit scalaire…)</a:t>
            </a:r>
          </a:p>
          <a:p>
            <a:pPr lvl="1"/>
            <a:r>
              <a:rPr lang="fr-FR" sz="2400" dirty="0"/>
              <a:t>Probabilités (V.A., proba. c</a:t>
            </a:r>
            <a:r>
              <a:rPr lang="fr-FR" sz="2000" dirty="0"/>
              <a:t>onditionnelles)</a:t>
            </a:r>
          </a:p>
          <a:p>
            <a:pPr lvl="1"/>
            <a:r>
              <a:rPr lang="fr-FR" sz="2000" dirty="0"/>
              <a:t>…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23ACA6-42A1-464E-AAC8-5D6B17BF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2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FDC69-7F61-421B-80E2-FAE56D29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Le niveau ?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567EE0-624A-467E-B164-FEE6439E6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3714" y="798974"/>
            <a:ext cx="7148286" cy="4658826"/>
          </a:xfrm>
        </p:spPr>
        <p:txBody>
          <a:bodyPr>
            <a:normAutofit lnSpcReduction="10000"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Programme </a:t>
            </a:r>
            <a:r>
              <a:rPr lang="fr-FR" sz="2400" dirty="0"/>
              <a:t>fondamental </a:t>
            </a:r>
            <a:r>
              <a:rPr lang="fr-FR" sz="3200" b="1" dirty="0">
                <a:solidFill>
                  <a:schemeClr val="accent1"/>
                </a:solidFill>
              </a:rPr>
              <a:t>et</a:t>
            </a:r>
            <a:r>
              <a:rPr lang="fr-FR" sz="2400" dirty="0"/>
              <a:t> scientifique</a:t>
            </a:r>
          </a:p>
          <a:p>
            <a:endParaRPr lang="fr-FR" sz="2400" dirty="0"/>
          </a:p>
          <a:p>
            <a:r>
              <a:rPr lang="fr-FR" sz="2400" dirty="0"/>
              <a:t>Niveau</a:t>
            </a:r>
            <a:r>
              <a:rPr lang="fr-FR" sz="3200" b="1" dirty="0">
                <a:solidFill>
                  <a:schemeClr val="accent1"/>
                </a:solidFill>
              </a:rPr>
              <a:t> 1</a:t>
            </a:r>
            <a:r>
              <a:rPr lang="fr-FR" sz="3200" b="1" baseline="30000" dirty="0">
                <a:solidFill>
                  <a:schemeClr val="accent1"/>
                </a:solidFill>
              </a:rPr>
              <a:t>ère</a:t>
            </a:r>
            <a:r>
              <a:rPr lang="fr-FR" sz="3200" b="1" dirty="0">
                <a:solidFill>
                  <a:schemeClr val="accent1"/>
                </a:solidFill>
              </a:rPr>
              <a:t> !</a:t>
            </a:r>
          </a:p>
          <a:p>
            <a:endParaRPr lang="fr-FR" sz="3200" b="1" dirty="0">
              <a:solidFill>
                <a:schemeClr val="accent1"/>
              </a:solidFill>
            </a:endParaRPr>
          </a:p>
          <a:p>
            <a:r>
              <a:rPr lang="fr-FR" sz="3200" b="1" dirty="0">
                <a:solidFill>
                  <a:schemeClr val="accent1"/>
                </a:solidFill>
              </a:rPr>
              <a:t>Attention particulière </a:t>
            </a:r>
            <a:r>
              <a:rPr lang="fr-FR" sz="2400" dirty="0"/>
              <a:t>des enseignants</a:t>
            </a:r>
          </a:p>
          <a:p>
            <a:endParaRPr lang="fr-FR" sz="3200" b="1" dirty="0">
              <a:solidFill>
                <a:schemeClr val="accent1"/>
              </a:solidFill>
            </a:endParaRPr>
          </a:p>
          <a:p>
            <a:r>
              <a:rPr lang="fr-FR" sz="3200" b="1" dirty="0">
                <a:solidFill>
                  <a:schemeClr val="accent1"/>
                </a:solidFill>
              </a:rPr>
              <a:t>Ne pas être perdu </a:t>
            </a:r>
            <a:r>
              <a:rPr lang="fr-FR" sz="2400" dirty="0"/>
              <a:t>dès la 2nde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23ACA6-42A1-464E-AAC8-5D6B17BF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30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FDC69-7F61-421B-80E2-FAE56D29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Pour qui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567EE0-624A-467E-B164-FEE6439E6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3714" y="798974"/>
            <a:ext cx="7148286" cy="4658826"/>
          </a:xfrm>
        </p:spPr>
        <p:txBody>
          <a:bodyPr>
            <a:normAutofit/>
          </a:bodyPr>
          <a:lstStyle/>
          <a:p>
            <a:r>
              <a:rPr lang="fr-FR" sz="2800" dirty="0"/>
              <a:t>Mathématiques dans les </a:t>
            </a:r>
            <a:r>
              <a:rPr lang="fr-FR" sz="3600" b="1" dirty="0">
                <a:solidFill>
                  <a:schemeClr val="accent1"/>
                </a:solidFill>
              </a:rPr>
              <a:t>études supérieures </a:t>
            </a:r>
            <a:r>
              <a:rPr lang="fr-FR" sz="2800" dirty="0"/>
              <a:t>(sciences, économie…)</a:t>
            </a:r>
          </a:p>
          <a:p>
            <a:endParaRPr lang="fr-FR" sz="2800" dirty="0"/>
          </a:p>
          <a:p>
            <a:r>
              <a:rPr lang="fr-FR" sz="3600" b="1" dirty="0">
                <a:solidFill>
                  <a:schemeClr val="accent1"/>
                </a:solidFill>
              </a:rPr>
              <a:t>Garder le contact </a:t>
            </a:r>
            <a:r>
              <a:rPr lang="fr-FR" sz="2800" dirty="0"/>
              <a:t>avec les maths</a:t>
            </a:r>
            <a:endParaRPr lang="fr-FR" sz="20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23ACA6-42A1-464E-AAC8-5D6B17BF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85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èche droite 17"/>
          <p:cNvSpPr/>
          <p:nvPr/>
        </p:nvSpPr>
        <p:spPr>
          <a:xfrm rot="20134421">
            <a:off x="4145791" y="4581717"/>
            <a:ext cx="1618593" cy="36786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1579" y="1177160"/>
            <a:ext cx="9603275" cy="609599"/>
          </a:xfrm>
        </p:spPr>
        <p:txBody>
          <a:bodyPr/>
          <a:lstStyle/>
          <a:p>
            <a:r>
              <a:rPr lang="fr-FR" dirty="0"/>
              <a:t>En terminale ?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451579" y="2280745"/>
            <a:ext cx="2375338" cy="10510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Spé. Maths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51579" y="5029201"/>
            <a:ext cx="2375338" cy="10510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049835" y="2275495"/>
            <a:ext cx="2375338" cy="10510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Spé. Maths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049835" y="3714614"/>
            <a:ext cx="2375338" cy="10510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Maths </a:t>
            </a:r>
            <a:r>
              <a:rPr lang="fr-FR" sz="2800" b="1" dirty="0" err="1"/>
              <a:t>Compl</a:t>
            </a:r>
            <a:r>
              <a:rPr lang="fr-FR" sz="2800" b="1" dirty="0"/>
              <a:t>.</a:t>
            </a:r>
          </a:p>
        </p:txBody>
      </p:sp>
      <p:pic>
        <p:nvPicPr>
          <p:cNvPr id="1026" name="Picture 2" descr="https://i.pinimg.com/originals/f8/27/c7/f827c7ebfbf12f93a6f7abc122a273d1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97" y="5090674"/>
            <a:ext cx="970127" cy="9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6049835" y="5048634"/>
            <a:ext cx="2375338" cy="10510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dirty="0"/>
          </a:p>
        </p:txBody>
      </p:sp>
      <p:pic>
        <p:nvPicPr>
          <p:cNvPr id="10" name="Picture 2" descr="https://i.pinimg.com/originals/f8/27/c7/f827c7ebfbf12f93a6f7abc122a273d1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023" y="5131127"/>
            <a:ext cx="970127" cy="9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9576059" y="2275495"/>
            <a:ext cx="2375338" cy="10510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Maths expertes</a:t>
            </a:r>
          </a:p>
        </p:txBody>
      </p:sp>
      <p:sp>
        <p:nvSpPr>
          <p:cNvPr id="8" name="Flèche droite 7"/>
          <p:cNvSpPr/>
          <p:nvPr/>
        </p:nvSpPr>
        <p:spPr>
          <a:xfrm>
            <a:off x="4129079" y="2617081"/>
            <a:ext cx="1618593" cy="36786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1353571">
            <a:off x="4129079" y="3530683"/>
            <a:ext cx="1618593" cy="36786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4120441" y="5432259"/>
            <a:ext cx="1618593" cy="36786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2628441">
            <a:off x="3986131" y="4262227"/>
            <a:ext cx="1880023" cy="36786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507169" y="4425106"/>
            <a:ext cx="450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fr-F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449394" y="2385513"/>
            <a:ext cx="1188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>
                <a:latin typeface="Cambria" panose="02040503050406030204" pitchFamily="18" charset="0"/>
                <a:ea typeface="Cambria" panose="02040503050406030204" pitchFamily="18" charset="0"/>
              </a:rPr>
              <a:t>(+)</a:t>
            </a:r>
            <a:endParaRPr lang="fr-F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0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1579" y="1172380"/>
            <a:ext cx="9603275" cy="1049235"/>
          </a:xfrm>
        </p:spPr>
        <p:txBody>
          <a:bodyPr/>
          <a:lstStyle/>
          <a:p>
            <a:r>
              <a:rPr lang="fr-FR" dirty="0"/>
              <a:t>Merci de votre attention</a:t>
            </a:r>
          </a:p>
        </p:txBody>
      </p:sp>
      <p:pic>
        <p:nvPicPr>
          <p:cNvPr id="4" name="Espace réservé du contenu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FE5FBB6-D76F-4260-9A22-5ACD624E56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565" y="2651284"/>
            <a:ext cx="2194560" cy="278892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2150517" y="3805223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Des Questions …</a:t>
            </a:r>
          </a:p>
        </p:txBody>
      </p:sp>
    </p:spTree>
    <p:extLst>
      <p:ext uri="{BB962C8B-B14F-4D97-AF65-F5344CB8AC3E}">
        <p14:creationId xmlns:p14="http://schemas.microsoft.com/office/powerpoint/2010/main" val="216583559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14EE71ACE66E4A9F13E20212D3896B" ma:contentTypeVersion="26" ma:contentTypeDescription="Crée un document." ma:contentTypeScope="" ma:versionID="42e4fe1c40c05ec51bbfad7afeef874c">
  <xsd:schema xmlns:xsd="http://www.w3.org/2001/XMLSchema" xmlns:xs="http://www.w3.org/2001/XMLSchema" xmlns:p="http://schemas.microsoft.com/office/2006/metadata/properties" xmlns:ns3="98ce30ee-dcc8-4194-896b-d6dc912c6369" xmlns:ns4="8c901c5e-dea9-4c72-83bd-87aa0d9cf961" targetNamespace="http://schemas.microsoft.com/office/2006/metadata/properties" ma:root="true" ma:fieldsID="5fb9abfec71cb463a2d43ab87f986810" ns3:_="" ns4:_="">
    <xsd:import namespace="98ce30ee-dcc8-4194-896b-d6dc912c6369"/>
    <xsd:import namespace="8c901c5e-dea9-4c72-83bd-87aa0d9cf9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e30ee-dcc8-4194-896b-d6dc912c63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01c5e-dea9-4c72-83bd-87aa0d9cf961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7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98ce30ee-dcc8-4194-896b-d6dc912c6369" xsi:nil="true"/>
    <Self_Registration_Enabled xmlns="98ce30ee-dcc8-4194-896b-d6dc912c6369" xsi:nil="true"/>
    <CultureName xmlns="98ce30ee-dcc8-4194-896b-d6dc912c6369" xsi:nil="true"/>
    <Has_Teacher_Only_SectionGroup xmlns="98ce30ee-dcc8-4194-896b-d6dc912c6369" xsi:nil="true"/>
    <AppVersion xmlns="98ce30ee-dcc8-4194-896b-d6dc912c6369" xsi:nil="true"/>
    <NotebookType xmlns="98ce30ee-dcc8-4194-896b-d6dc912c6369" xsi:nil="true"/>
    <Teachers xmlns="98ce30ee-dcc8-4194-896b-d6dc912c6369">
      <UserInfo>
        <DisplayName/>
        <AccountId xsi:nil="true"/>
        <AccountType/>
      </UserInfo>
    </Teachers>
    <Invited_Teachers xmlns="98ce30ee-dcc8-4194-896b-d6dc912c6369" xsi:nil="true"/>
    <Owner xmlns="98ce30ee-dcc8-4194-896b-d6dc912c6369">
      <UserInfo>
        <DisplayName/>
        <AccountId xsi:nil="true"/>
        <AccountType/>
      </UserInfo>
    </Owner>
    <DefaultSectionNames xmlns="98ce30ee-dcc8-4194-896b-d6dc912c6369" xsi:nil="true"/>
    <Invited_Students xmlns="98ce30ee-dcc8-4194-896b-d6dc912c6369" xsi:nil="true"/>
    <FolderType xmlns="98ce30ee-dcc8-4194-896b-d6dc912c6369" xsi:nil="true"/>
    <Students xmlns="98ce30ee-dcc8-4194-896b-d6dc912c6369">
      <UserInfo>
        <DisplayName/>
        <AccountId xsi:nil="true"/>
        <AccountType/>
      </UserInfo>
    </Students>
    <Student_Groups xmlns="98ce30ee-dcc8-4194-896b-d6dc912c6369">
      <UserInfo>
        <DisplayName/>
        <AccountId xsi:nil="true"/>
        <AccountType/>
      </UserInfo>
    </Student_Groups>
    <Templates xmlns="98ce30ee-dcc8-4194-896b-d6dc912c6369" xsi:nil="true"/>
  </documentManagement>
</p:properties>
</file>

<file path=customXml/itemProps1.xml><?xml version="1.0" encoding="utf-8"?>
<ds:datastoreItem xmlns:ds="http://schemas.openxmlformats.org/officeDocument/2006/customXml" ds:itemID="{FF07F226-D03F-4E9E-BF6D-FC91EE47A5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3C5DF0-7CE5-48B7-A520-411D3C0437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e30ee-dcc8-4194-896b-d6dc912c6369"/>
    <ds:schemaRef ds:uri="8c901c5e-dea9-4c72-83bd-87aa0d9cf9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B41C99-67A1-4C92-81AB-C44EC647FC2E}">
  <ds:schemaRefs>
    <ds:schemaRef ds:uri="http://schemas.microsoft.com/office/2006/documentManagement/types"/>
    <ds:schemaRef ds:uri="http://purl.org/dc/elements/1.1/"/>
    <ds:schemaRef ds:uri="98ce30ee-dcc8-4194-896b-d6dc912c6369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8c901c5e-dea9-4c72-83bd-87aa0d9cf96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17</TotalTime>
  <Words>108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Galerie</vt:lpstr>
      <vt:lpstr>Spécialité Mathématiques</vt:lpstr>
      <vt:lpstr>Qu-Est-ce que c’est ?</vt:lpstr>
      <vt:lpstr>Contenu</vt:lpstr>
      <vt:lpstr>Le niveau ?</vt:lpstr>
      <vt:lpstr>Pour qui ?</vt:lpstr>
      <vt:lpstr>En terminale ?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Spécialité Mathématiques</dc:title>
  <dc:creator>Nicolas Reveret</dc:creator>
  <cp:lastModifiedBy>Nicolas REVERET</cp:lastModifiedBy>
  <cp:revision>5</cp:revision>
  <dcterms:created xsi:type="dcterms:W3CDTF">2020-01-13T06:27:06Z</dcterms:created>
  <dcterms:modified xsi:type="dcterms:W3CDTF">2022-01-07T11:30:51Z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0x0101004E14EE71ACE66E4A9F13E20212D3896B</vt:lpwstr>
  </property>
</Properties>
</file>