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59B6-4A31-407E-8501-68251CFE3E13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9AA-8438-4E6E-A0F1-DCB730B6A1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3576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59B6-4A31-407E-8501-68251CFE3E13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9AA-8438-4E6E-A0F1-DCB730B6A1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7902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59B6-4A31-407E-8501-68251CFE3E13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9AA-8438-4E6E-A0F1-DCB730B6A1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650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59B6-4A31-407E-8501-68251CFE3E13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9AA-8438-4E6E-A0F1-DCB730B6A1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742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59B6-4A31-407E-8501-68251CFE3E13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9AA-8438-4E6E-A0F1-DCB730B6A1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244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59B6-4A31-407E-8501-68251CFE3E13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9AA-8438-4E6E-A0F1-DCB730B6A1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659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59B6-4A31-407E-8501-68251CFE3E13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9AA-8438-4E6E-A0F1-DCB730B6A1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348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59B6-4A31-407E-8501-68251CFE3E13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9AA-8438-4E6E-A0F1-DCB730B6A1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941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59B6-4A31-407E-8501-68251CFE3E13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9AA-8438-4E6E-A0F1-DCB730B6A1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427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59B6-4A31-407E-8501-68251CFE3E13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9AA-8438-4E6E-A0F1-DCB730B6A1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28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59B6-4A31-407E-8501-68251CFE3E13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9AA-8438-4E6E-A0F1-DCB730B6A1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8536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759B6-4A31-407E-8501-68251CFE3E13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A19AA-8438-4E6E-A0F1-DCB730B6A1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64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C02592-BE26-4024-B986-DA0C365E1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7479" y="228546"/>
            <a:ext cx="6768898" cy="1450757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 sz="4400" b="1" cap="small" dirty="0">
                <a:latin typeface="Helvetica" panose="020B0604020202020204" pitchFamily="34" charset="0"/>
                <a:cs typeface="Helvetica" panose="020B0604020202020204" pitchFamily="34" charset="0"/>
              </a:rPr>
              <a:t>Sciences de la Vie et de la Terre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1B32C306-29BA-4426-B51F-6C1C5C4E713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34" t="7207" r="22010" b="1684"/>
          <a:stretch/>
        </p:blipFill>
        <p:spPr>
          <a:xfrm>
            <a:off x="818611" y="3933241"/>
            <a:ext cx="1947664" cy="1884067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A504DA6B-F62F-4E0E-AB4C-B2519565BC44}"/>
              </a:ext>
            </a:extLst>
          </p:cNvPr>
          <p:cNvSpPr txBox="1"/>
          <p:nvPr/>
        </p:nvSpPr>
        <p:spPr>
          <a:xfrm>
            <a:off x="3292401" y="1561605"/>
            <a:ext cx="8539381" cy="5014686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/>
          <a:p>
            <a:pPr marL="342900" lvl="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19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lvl="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1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Aimer les SVT</a:t>
            </a:r>
          </a:p>
          <a:p>
            <a:pPr marL="342900" lvl="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19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lvl="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1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Avoir un niveau convenable </a:t>
            </a:r>
          </a:p>
          <a:p>
            <a:pPr marL="342900" lvl="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19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lvl="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1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Programme: Biologie et Géologie </a:t>
            </a:r>
          </a:p>
          <a:p>
            <a:pPr marL="342900" lvl="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19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lvl="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1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Renforcer la maîtrise de connaissances en biologie et géologie</a:t>
            </a:r>
          </a:p>
          <a:p>
            <a:pPr marL="342900" lvl="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19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lvl="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1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Participer à la formation de l’esprit critique et à l’éducation civique en appréhendant le monde actuel et son évolution</a:t>
            </a:r>
          </a:p>
          <a:p>
            <a:pPr marL="342900" lvl="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19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lvl="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1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Développement du raisonnement scientifique, de la capacité synthèse et des compétences expérimentales. </a:t>
            </a:r>
          </a:p>
          <a:p>
            <a:pPr marL="342900" lvl="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19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lvl="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1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Activités et TP pour découvrir les notions et travailler les compétences </a:t>
            </a:r>
          </a:p>
          <a:p>
            <a:pPr marL="800100" lvl="1" indent="-3429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fr-FR" sz="1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TP Type ECE (évaluation des compétences expérimentales) pour prépare à l’épreuve en terminale</a:t>
            </a:r>
          </a:p>
          <a:p>
            <a:pPr lvl="0">
              <a:buClr>
                <a:schemeClr val="accent1"/>
              </a:buClr>
            </a:pPr>
            <a:endParaRPr lang="fr-FR" sz="19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lvl="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19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2519C18-A990-4DAE-AC89-C4819B14C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73D61E2-D4AF-495A-A809-F430392B5DE3}" type="slidenum">
              <a:rPr lang="en-US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E4A405B-38E2-4598-A8EE-5824A3F190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79" y="20798"/>
            <a:ext cx="2679052" cy="26790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53314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C02592-BE26-4024-B986-DA0C365E1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7479" y="228546"/>
            <a:ext cx="6768898" cy="1450757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 sz="4400" b="1" cap="small" dirty="0">
                <a:latin typeface="Helvetica" panose="020B0604020202020204" pitchFamily="34" charset="0"/>
                <a:cs typeface="Helvetica" panose="020B0604020202020204" pitchFamily="34" charset="0"/>
              </a:rPr>
              <a:t>Sciences de la Vie et de la Terre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1B32C306-29BA-4426-B51F-6C1C5C4E713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34" t="7207" r="22010" b="1684"/>
          <a:stretch/>
        </p:blipFill>
        <p:spPr>
          <a:xfrm>
            <a:off x="818611" y="3933241"/>
            <a:ext cx="1947664" cy="1884067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A504DA6B-F62F-4E0E-AB4C-B2519565BC44}"/>
              </a:ext>
            </a:extLst>
          </p:cNvPr>
          <p:cNvSpPr txBox="1"/>
          <p:nvPr/>
        </p:nvSpPr>
        <p:spPr>
          <a:xfrm>
            <a:off x="3301637" y="1679303"/>
            <a:ext cx="8539381" cy="5014686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Domaine de la santé et du social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17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Etude de santé PASS ou LAS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17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Formations paramédicales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17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Psychologie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17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Kinésithérapie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17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Soins infirmier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17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Carrières sociales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17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Domaine du sport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Domaine de la recherche, de l’enseignement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Domaine des sciences de l’alimentation, l’environnement et du développement durable,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17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Agroalimentaire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17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Vétérinaire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17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Génie biologique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17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…</a:t>
            </a:r>
            <a:endParaRPr lang="fr-FR" sz="17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Domaine des géosciences, de la gestion des ressources et des risques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17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Architecture et urbanisme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17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Géologie appliquée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17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Aménagement du territoire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900" dirty="0" smtClean="0"/>
              <a:t>Autres (sociologie, philosophie, sciences sociales, information communication, sciences du langage…)</a:t>
            </a:r>
            <a:endParaRPr lang="fr-FR" sz="1900" dirty="0" smtClean="0"/>
          </a:p>
          <a:p>
            <a:endParaRPr lang="fr-FR" sz="2000" dirty="0" smtClean="0"/>
          </a:p>
          <a:p>
            <a:pPr lvl="0">
              <a:buClr>
                <a:schemeClr val="accent1"/>
              </a:buClr>
            </a:pPr>
            <a:endParaRPr lang="fr-FR" sz="19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lvl="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19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2519C18-A990-4DAE-AC89-C4819B14C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73D61E2-D4AF-495A-A809-F430392B5DE3}" type="slidenum">
              <a:rPr lang="en-US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E4A405B-38E2-4598-A8EE-5824A3F190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79" y="20798"/>
            <a:ext cx="2679052" cy="26790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0692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184</Words>
  <Application>Microsoft Office PowerPoint</Application>
  <PresentationFormat>Grand écran</PresentationFormat>
  <Paragraphs>40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Wingdings</vt:lpstr>
      <vt:lpstr>Thème Office</vt:lpstr>
      <vt:lpstr>Sciences de la Vie et de la Terre</vt:lpstr>
      <vt:lpstr>Sciences de la Vie et de la Terre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Marlène et JB JUDAIS</dc:creator>
  <cp:lastModifiedBy>Marlène et JB JUDAIS</cp:lastModifiedBy>
  <cp:revision>6</cp:revision>
  <dcterms:created xsi:type="dcterms:W3CDTF">2022-01-03T17:21:48Z</dcterms:created>
  <dcterms:modified xsi:type="dcterms:W3CDTF">2022-01-03T18:02:52Z</dcterms:modified>
</cp:coreProperties>
</file>