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1" r:id="rId5"/>
    <p:sldId id="260" r:id="rId6"/>
    <p:sldId id="258" r:id="rId7"/>
    <p:sldId id="259" r:id="rId8"/>
    <p:sldId id="263" r:id="rId9"/>
    <p:sldId id="266" r:id="rId10"/>
    <p:sldId id="265" r:id="rId11"/>
    <p:sldId id="264" r:id="rId12"/>
    <p:sldId id="268" r:id="rId13"/>
    <p:sldId id="269" r:id="rId14"/>
    <p:sldId id="270" r:id="rId15"/>
    <p:sldId id="272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9A607-3829-484D-9317-EF15A146209B}" v="64" dt="2020-01-12T17:33:25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Reveret" userId="ba06cc90-c9d6-47fd-8b98-f8f988e34b45" providerId="ADAL" clId="{93EC0EB7-552B-473C-A0C1-D3A3EC48148D}"/>
    <pc:docChg chg="undo custSel addSld delSld modSld sldOrd">
      <pc:chgData name="Nicolas Reveret" userId="ba06cc90-c9d6-47fd-8b98-f8f988e34b45" providerId="ADAL" clId="{93EC0EB7-552B-473C-A0C1-D3A3EC48148D}" dt="2020-01-12T17:34:12.411" v="895" actId="1076"/>
      <pc:docMkLst>
        <pc:docMk/>
      </pc:docMkLst>
      <pc:sldChg chg="delSp modSp">
        <pc:chgData name="Nicolas Reveret" userId="ba06cc90-c9d6-47fd-8b98-f8f988e34b45" providerId="ADAL" clId="{93EC0EB7-552B-473C-A0C1-D3A3EC48148D}" dt="2020-01-12T17:03:11.784" v="133" actId="1076"/>
        <pc:sldMkLst>
          <pc:docMk/>
          <pc:sldMk cId="0" sldId="256"/>
        </pc:sldMkLst>
        <pc:spChg chg="mod">
          <ac:chgData name="Nicolas Reveret" userId="ba06cc90-c9d6-47fd-8b98-f8f988e34b45" providerId="ADAL" clId="{93EC0EB7-552B-473C-A0C1-D3A3EC48148D}" dt="2020-01-12T17:02:48.391" v="125" actId="12788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Nicolas Reveret" userId="ba06cc90-c9d6-47fd-8b98-f8f988e34b45" providerId="ADAL" clId="{93EC0EB7-552B-473C-A0C1-D3A3EC48148D}" dt="2020-01-12T17:02:11.707" v="114" actId="478"/>
          <ac:spMkLst>
            <pc:docMk/>
            <pc:sldMk cId="0" sldId="256"/>
            <ac:spMk id="10" creationId="{00000000-0000-0000-0000-000000000000}"/>
          </ac:spMkLst>
        </pc:spChg>
        <pc:picChg chg="mod">
          <ac:chgData name="Nicolas Reveret" userId="ba06cc90-c9d6-47fd-8b98-f8f988e34b45" providerId="ADAL" clId="{93EC0EB7-552B-473C-A0C1-D3A3EC48148D}" dt="2020-01-12T17:03:11.784" v="133" actId="1076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Nicolas Reveret" userId="ba06cc90-c9d6-47fd-8b98-f8f988e34b45" providerId="ADAL" clId="{93EC0EB7-552B-473C-A0C1-D3A3EC48148D}" dt="2020-01-12T17:03:01.712" v="128" actId="1076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Nicolas Reveret" userId="ba06cc90-c9d6-47fd-8b98-f8f988e34b45" providerId="ADAL" clId="{93EC0EB7-552B-473C-A0C1-D3A3EC48148D}" dt="2020-01-12T17:03:05.227" v="130" actId="1076"/>
          <ac:picMkLst>
            <pc:docMk/>
            <pc:sldMk cId="0" sldId="256"/>
            <ac:picMk id="7" creationId="{00000000-0000-0000-0000-000000000000}"/>
          </ac:picMkLst>
        </pc:picChg>
      </pc:sldChg>
      <pc:sldChg chg="addSp delSp modSp">
        <pc:chgData name="Nicolas Reveret" userId="ba06cc90-c9d6-47fd-8b98-f8f988e34b45" providerId="ADAL" clId="{93EC0EB7-552B-473C-A0C1-D3A3EC48148D}" dt="2020-01-12T17:26:40.301" v="819" actId="20577"/>
        <pc:sldMkLst>
          <pc:docMk/>
          <pc:sldMk cId="0" sldId="257"/>
        </pc:sldMkLst>
        <pc:spChg chg="mod">
          <ac:chgData name="Nicolas Reveret" userId="ba06cc90-c9d6-47fd-8b98-f8f988e34b45" providerId="ADAL" clId="{93EC0EB7-552B-473C-A0C1-D3A3EC48148D}" dt="2020-01-12T17:26:40.301" v="819" actId="20577"/>
          <ac:spMkLst>
            <pc:docMk/>
            <pc:sldMk cId="0" sldId="257"/>
            <ac:spMk id="7" creationId="{00000000-0000-0000-0000-000000000000}"/>
          </ac:spMkLst>
        </pc:spChg>
        <pc:spChg chg="add del mod topLvl">
          <ac:chgData name="Nicolas Reveret" userId="ba06cc90-c9d6-47fd-8b98-f8f988e34b45" providerId="ADAL" clId="{93EC0EB7-552B-473C-A0C1-D3A3EC48148D}" dt="2020-01-12T17:04:03.887" v="172" actId="404"/>
          <ac:spMkLst>
            <pc:docMk/>
            <pc:sldMk cId="0" sldId="257"/>
            <ac:spMk id="10" creationId="{00000000-0000-0000-0000-000000000000}"/>
          </ac:spMkLst>
        </pc:spChg>
        <pc:spChg chg="del mod topLvl">
          <ac:chgData name="Nicolas Reveret" userId="ba06cc90-c9d6-47fd-8b98-f8f988e34b45" providerId="ADAL" clId="{93EC0EB7-552B-473C-A0C1-D3A3EC48148D}" dt="2020-01-12T17:03:26.649" v="137" actId="478"/>
          <ac:spMkLst>
            <pc:docMk/>
            <pc:sldMk cId="0" sldId="257"/>
            <ac:spMk id="11" creationId="{00000000-0000-0000-0000-000000000000}"/>
          </ac:spMkLst>
        </pc:spChg>
        <pc:grpChg chg="add del">
          <ac:chgData name="Nicolas Reveret" userId="ba06cc90-c9d6-47fd-8b98-f8f988e34b45" providerId="ADAL" clId="{93EC0EB7-552B-473C-A0C1-D3A3EC48148D}" dt="2020-01-12T17:03:26.649" v="137" actId="478"/>
          <ac:grpSpMkLst>
            <pc:docMk/>
            <pc:sldMk cId="0" sldId="257"/>
            <ac:grpSpMk id="12" creationId="{00000000-0000-0000-0000-000000000000}"/>
          </ac:grpSpMkLst>
        </pc:grpChg>
        <pc:picChg chg="add mod">
          <ac:chgData name="Nicolas Reveret" userId="ba06cc90-c9d6-47fd-8b98-f8f988e34b45" providerId="ADAL" clId="{93EC0EB7-552B-473C-A0C1-D3A3EC48148D}" dt="2020-01-12T17:24:55.748" v="790" actId="1076"/>
          <ac:picMkLst>
            <pc:docMk/>
            <pc:sldMk cId="0" sldId="257"/>
            <ac:picMk id="2" creationId="{D0C10C75-5FA9-49F6-8A90-A133FF8A4B7C}"/>
          </ac:picMkLst>
        </pc:picChg>
      </pc:sldChg>
      <pc:sldChg chg="addSp delSp modSp">
        <pc:chgData name="Nicolas Reveret" userId="ba06cc90-c9d6-47fd-8b98-f8f988e34b45" providerId="ADAL" clId="{93EC0EB7-552B-473C-A0C1-D3A3EC48148D}" dt="2020-01-12T17:25:07.041" v="800"/>
        <pc:sldMkLst>
          <pc:docMk/>
          <pc:sldMk cId="0" sldId="258"/>
        </pc:sldMkLst>
        <pc:spChg chg="add mod">
          <ac:chgData name="Nicolas Reveret" userId="ba06cc90-c9d6-47fd-8b98-f8f988e34b45" providerId="ADAL" clId="{93EC0EB7-552B-473C-A0C1-D3A3EC48148D}" dt="2020-01-12T17:13:38.556" v="443" actId="20577"/>
          <ac:spMkLst>
            <pc:docMk/>
            <pc:sldMk cId="0" sldId="258"/>
            <ac:spMk id="10" creationId="{05B3F737-5C67-4115-88D2-B7462C5941B1}"/>
          </ac:spMkLst>
        </pc:spChg>
        <pc:grpChg chg="del">
          <ac:chgData name="Nicolas Reveret" userId="ba06cc90-c9d6-47fd-8b98-f8f988e34b45" providerId="ADAL" clId="{93EC0EB7-552B-473C-A0C1-D3A3EC48148D}" dt="2020-01-12T17:04:26.140" v="179" actId="478"/>
          <ac:grpSpMkLst>
            <pc:docMk/>
            <pc:sldMk cId="0" sldId="258"/>
            <ac:grpSpMk id="18" creationId="{00000000-0000-0000-0000-000000000000}"/>
          </ac:grpSpMkLst>
        </pc:grpChg>
        <pc:picChg chg="add">
          <ac:chgData name="Nicolas Reveret" userId="ba06cc90-c9d6-47fd-8b98-f8f988e34b45" providerId="ADAL" clId="{93EC0EB7-552B-473C-A0C1-D3A3EC48148D}" dt="2020-01-12T17:25:07.041" v="800"/>
          <ac:picMkLst>
            <pc:docMk/>
            <pc:sldMk cId="0" sldId="258"/>
            <ac:picMk id="19" creationId="{8564B65A-6650-47D6-9E09-AC9050D5B187}"/>
          </ac:picMkLst>
        </pc:picChg>
      </pc:sldChg>
      <pc:sldChg chg="addSp delSp modSp">
        <pc:chgData name="Nicolas Reveret" userId="ba06cc90-c9d6-47fd-8b98-f8f988e34b45" providerId="ADAL" clId="{93EC0EB7-552B-473C-A0C1-D3A3EC48148D}" dt="2020-01-12T17:25:09.668" v="801"/>
        <pc:sldMkLst>
          <pc:docMk/>
          <pc:sldMk cId="0" sldId="259"/>
        </pc:sldMkLst>
        <pc:spChg chg="mod">
          <ac:chgData name="Nicolas Reveret" userId="ba06cc90-c9d6-47fd-8b98-f8f988e34b45" providerId="ADAL" clId="{93EC0EB7-552B-473C-A0C1-D3A3EC48148D}" dt="2020-01-12T17:15:47.380" v="541" actId="108"/>
          <ac:spMkLst>
            <pc:docMk/>
            <pc:sldMk cId="0" sldId="259"/>
            <ac:spMk id="7" creationId="{00000000-0000-0000-0000-000000000000}"/>
          </ac:spMkLst>
        </pc:spChg>
        <pc:spChg chg="add mod">
          <ac:chgData name="Nicolas Reveret" userId="ba06cc90-c9d6-47fd-8b98-f8f988e34b45" providerId="ADAL" clId="{93EC0EB7-552B-473C-A0C1-D3A3EC48148D}" dt="2020-01-12T17:04:59.004" v="204" actId="108"/>
          <ac:spMkLst>
            <pc:docMk/>
            <pc:sldMk cId="0" sldId="259"/>
            <ac:spMk id="8" creationId="{F8798D41-4AE8-4594-B8B7-182E5252A237}"/>
          </ac:spMkLst>
        </pc:spChg>
        <pc:grpChg chg="del">
          <ac:chgData name="Nicolas Reveret" userId="ba06cc90-c9d6-47fd-8b98-f8f988e34b45" providerId="ADAL" clId="{93EC0EB7-552B-473C-A0C1-D3A3EC48148D}" dt="2020-01-12T17:04:30.579" v="181" actId="478"/>
          <ac:grpSpMkLst>
            <pc:docMk/>
            <pc:sldMk cId="0" sldId="259"/>
            <ac:grpSpMk id="11" creationId="{00000000-0000-0000-0000-000000000000}"/>
          </ac:grpSpMkLst>
        </pc:grpChg>
        <pc:picChg chg="add">
          <ac:chgData name="Nicolas Reveret" userId="ba06cc90-c9d6-47fd-8b98-f8f988e34b45" providerId="ADAL" clId="{93EC0EB7-552B-473C-A0C1-D3A3EC48148D}" dt="2020-01-12T17:25:09.668" v="801"/>
          <ac:picMkLst>
            <pc:docMk/>
            <pc:sldMk cId="0" sldId="259"/>
            <ac:picMk id="12" creationId="{02F83453-28D0-4F4B-9CEF-DDA95013F84D}"/>
          </ac:picMkLst>
        </pc:picChg>
      </pc:sldChg>
      <pc:sldChg chg="addSp delSp">
        <pc:chgData name="Nicolas Reveret" userId="ba06cc90-c9d6-47fd-8b98-f8f988e34b45" providerId="ADAL" clId="{93EC0EB7-552B-473C-A0C1-D3A3EC48148D}" dt="2020-01-12T17:25:04.572" v="798"/>
        <pc:sldMkLst>
          <pc:docMk/>
          <pc:sldMk cId="0" sldId="260"/>
        </pc:sldMkLst>
        <pc:spChg chg="add">
          <ac:chgData name="Nicolas Reveret" userId="ba06cc90-c9d6-47fd-8b98-f8f988e34b45" providerId="ADAL" clId="{93EC0EB7-552B-473C-A0C1-D3A3EC48148D}" dt="2020-01-12T17:04:22.799" v="178"/>
          <ac:spMkLst>
            <pc:docMk/>
            <pc:sldMk cId="0" sldId="260"/>
            <ac:spMk id="9" creationId="{F2D5617B-494C-48A8-BE95-9FDA22187E54}"/>
          </ac:spMkLst>
        </pc:spChg>
        <pc:grpChg chg="del">
          <ac:chgData name="Nicolas Reveret" userId="ba06cc90-c9d6-47fd-8b98-f8f988e34b45" providerId="ADAL" clId="{93EC0EB7-552B-473C-A0C1-D3A3EC48148D}" dt="2020-01-12T17:04:21.612" v="177" actId="478"/>
          <ac:grpSpMkLst>
            <pc:docMk/>
            <pc:sldMk cId="0" sldId="260"/>
            <ac:grpSpMk id="14" creationId="{00000000-0000-0000-0000-000000000000}"/>
          </ac:grpSpMkLst>
        </pc:grpChg>
        <pc:picChg chg="add">
          <ac:chgData name="Nicolas Reveret" userId="ba06cc90-c9d6-47fd-8b98-f8f988e34b45" providerId="ADAL" clId="{93EC0EB7-552B-473C-A0C1-D3A3EC48148D}" dt="2020-01-12T17:25:04.572" v="798"/>
          <ac:picMkLst>
            <pc:docMk/>
            <pc:sldMk cId="0" sldId="260"/>
            <ac:picMk id="11" creationId="{2DC772BE-AA8A-4315-B44A-74B5F4A37B17}"/>
          </ac:picMkLst>
        </pc:picChg>
      </pc:sldChg>
      <pc:sldChg chg="del">
        <pc:chgData name="Nicolas Reveret" userId="ba06cc90-c9d6-47fd-8b98-f8f988e34b45" providerId="ADAL" clId="{93EC0EB7-552B-473C-A0C1-D3A3EC48148D}" dt="2020-01-12T17:00:32.973" v="99" actId="2696"/>
        <pc:sldMkLst>
          <pc:docMk/>
          <pc:sldMk cId="0" sldId="261"/>
        </pc:sldMkLst>
      </pc:sldChg>
      <pc:sldChg chg="addSp delSp modSp">
        <pc:chgData name="Nicolas Reveret" userId="ba06cc90-c9d6-47fd-8b98-f8f988e34b45" providerId="ADAL" clId="{93EC0EB7-552B-473C-A0C1-D3A3EC48148D}" dt="2020-01-12T17:25:02.969" v="797" actId="1036"/>
        <pc:sldMkLst>
          <pc:docMk/>
          <pc:sldMk cId="0" sldId="262"/>
        </pc:sldMkLst>
        <pc:spChg chg="mod">
          <ac:chgData name="Nicolas Reveret" userId="ba06cc90-c9d6-47fd-8b98-f8f988e34b45" providerId="ADAL" clId="{93EC0EB7-552B-473C-A0C1-D3A3EC48148D}" dt="2020-01-12T17:08:42.975" v="310" actId="1076"/>
          <ac:spMkLst>
            <pc:docMk/>
            <pc:sldMk cId="0" sldId="262"/>
            <ac:spMk id="8" creationId="{00000000-0000-0000-0000-000000000000}"/>
          </ac:spMkLst>
        </pc:spChg>
        <pc:spChg chg="add">
          <ac:chgData name="Nicolas Reveret" userId="ba06cc90-c9d6-47fd-8b98-f8f988e34b45" providerId="ADAL" clId="{93EC0EB7-552B-473C-A0C1-D3A3EC48148D}" dt="2020-01-12T17:04:16.378" v="176"/>
          <ac:spMkLst>
            <pc:docMk/>
            <pc:sldMk cId="0" sldId="262"/>
            <ac:spMk id="9" creationId="{DEE6A736-771C-42A4-8A91-1A18DD64C355}"/>
          </ac:spMkLst>
        </pc:spChg>
        <pc:spChg chg="del">
          <ac:chgData name="Nicolas Reveret" userId="ba06cc90-c9d6-47fd-8b98-f8f988e34b45" providerId="ADAL" clId="{93EC0EB7-552B-473C-A0C1-D3A3EC48148D}" dt="2020-01-12T17:04:15.474" v="175" actId="478"/>
          <ac:spMkLst>
            <pc:docMk/>
            <pc:sldMk cId="0" sldId="262"/>
            <ac:spMk id="10" creationId="{00000000-0000-0000-0000-000000000000}"/>
          </ac:spMkLst>
        </pc:spChg>
        <pc:spChg chg="del topLvl">
          <ac:chgData name="Nicolas Reveret" userId="ba06cc90-c9d6-47fd-8b98-f8f988e34b45" providerId="ADAL" clId="{93EC0EB7-552B-473C-A0C1-D3A3EC48148D}" dt="2020-01-12T17:04:10.191" v="173" actId="478"/>
          <ac:spMkLst>
            <pc:docMk/>
            <pc:sldMk cId="0" sldId="262"/>
            <ac:spMk id="12" creationId="{00000000-0000-0000-0000-000000000000}"/>
          </ac:spMkLst>
        </pc:spChg>
        <pc:spChg chg="del topLvl">
          <ac:chgData name="Nicolas Reveret" userId="ba06cc90-c9d6-47fd-8b98-f8f988e34b45" providerId="ADAL" clId="{93EC0EB7-552B-473C-A0C1-D3A3EC48148D}" dt="2020-01-12T17:04:13.032" v="174" actId="478"/>
          <ac:spMkLst>
            <pc:docMk/>
            <pc:sldMk cId="0" sldId="262"/>
            <ac:spMk id="13" creationId="{00000000-0000-0000-0000-000000000000}"/>
          </ac:spMkLst>
        </pc:spChg>
        <pc:grpChg chg="del">
          <ac:chgData name="Nicolas Reveret" userId="ba06cc90-c9d6-47fd-8b98-f8f988e34b45" providerId="ADAL" clId="{93EC0EB7-552B-473C-A0C1-D3A3EC48148D}" dt="2020-01-12T17:04:10.191" v="173" actId="478"/>
          <ac:grpSpMkLst>
            <pc:docMk/>
            <pc:sldMk cId="0" sldId="262"/>
            <ac:grpSpMk id="11" creationId="{00000000-0000-0000-0000-000000000000}"/>
          </ac:grpSpMkLst>
        </pc:grpChg>
        <pc:picChg chg="add mod">
          <ac:chgData name="Nicolas Reveret" userId="ba06cc90-c9d6-47fd-8b98-f8f988e34b45" providerId="ADAL" clId="{93EC0EB7-552B-473C-A0C1-D3A3EC48148D}" dt="2020-01-12T17:25:02.969" v="797" actId="1036"/>
          <ac:picMkLst>
            <pc:docMk/>
            <pc:sldMk cId="0" sldId="262"/>
            <ac:picMk id="14" creationId="{2B4D03CB-A07A-49B3-9545-F36122634F95}"/>
          </ac:picMkLst>
        </pc:picChg>
        <pc:picChg chg="mod">
          <ac:chgData name="Nicolas Reveret" userId="ba06cc90-c9d6-47fd-8b98-f8f988e34b45" providerId="ADAL" clId="{93EC0EB7-552B-473C-A0C1-D3A3EC48148D}" dt="2020-01-12T17:08:10.516" v="307" actId="1076"/>
          <ac:picMkLst>
            <pc:docMk/>
            <pc:sldMk cId="0" sldId="262"/>
            <ac:picMk id="1028" creationId="{00000000-0000-0000-0000-000000000000}"/>
          </ac:picMkLst>
        </pc:picChg>
      </pc:sldChg>
      <pc:sldChg chg="addSp delSp modSp">
        <pc:chgData name="Nicolas Reveret" userId="ba06cc90-c9d6-47fd-8b98-f8f988e34b45" providerId="ADAL" clId="{93EC0EB7-552B-473C-A0C1-D3A3EC48148D}" dt="2020-01-12T17:25:15.810" v="806"/>
        <pc:sldMkLst>
          <pc:docMk/>
          <pc:sldMk cId="0" sldId="263"/>
        </pc:sldMkLst>
        <pc:spChg chg="add del">
          <ac:chgData name="Nicolas Reveret" userId="ba06cc90-c9d6-47fd-8b98-f8f988e34b45" providerId="ADAL" clId="{93EC0EB7-552B-473C-A0C1-D3A3EC48148D}" dt="2020-01-12T17:04:36.249" v="184"/>
          <ac:spMkLst>
            <pc:docMk/>
            <pc:sldMk cId="0" sldId="263"/>
            <ac:spMk id="7" creationId="{377FD289-D134-41FB-9F0D-12DF5BCDA2CE}"/>
          </ac:spMkLst>
        </pc:spChg>
        <pc:spChg chg="mod">
          <ac:chgData name="Nicolas Reveret" userId="ba06cc90-c9d6-47fd-8b98-f8f988e34b45" providerId="ADAL" clId="{93EC0EB7-552B-473C-A0C1-D3A3EC48148D}" dt="2020-01-12T17:15:21.686" v="513" actId="20577"/>
          <ac:spMkLst>
            <pc:docMk/>
            <pc:sldMk cId="0" sldId="263"/>
            <ac:spMk id="8" creationId="{00000000-0000-0000-0000-000000000000}"/>
          </ac:spMkLst>
        </pc:spChg>
        <pc:spChg chg="add del">
          <ac:chgData name="Nicolas Reveret" userId="ba06cc90-c9d6-47fd-8b98-f8f988e34b45" providerId="ADAL" clId="{93EC0EB7-552B-473C-A0C1-D3A3EC48148D}" dt="2020-01-12T17:05:07.478" v="205" actId="478"/>
          <ac:spMkLst>
            <pc:docMk/>
            <pc:sldMk cId="0" sldId="263"/>
            <ac:spMk id="9" creationId="{DE2E3612-179F-476D-9EDC-BBA09E2515F9}"/>
          </ac:spMkLst>
        </pc:spChg>
        <pc:spChg chg="add">
          <ac:chgData name="Nicolas Reveret" userId="ba06cc90-c9d6-47fd-8b98-f8f988e34b45" providerId="ADAL" clId="{93EC0EB7-552B-473C-A0C1-D3A3EC48148D}" dt="2020-01-12T17:05:07.961" v="206"/>
          <ac:spMkLst>
            <pc:docMk/>
            <pc:sldMk cId="0" sldId="263"/>
            <ac:spMk id="10" creationId="{60BD5BBD-2C93-4745-9626-23262F27DD58}"/>
          </ac:spMkLst>
        </pc:spChg>
        <pc:grpChg chg="del">
          <ac:chgData name="Nicolas Reveret" userId="ba06cc90-c9d6-47fd-8b98-f8f988e34b45" providerId="ADAL" clId="{93EC0EB7-552B-473C-A0C1-D3A3EC48148D}" dt="2020-01-12T17:04:37.347" v="185" actId="478"/>
          <ac:grpSpMkLst>
            <pc:docMk/>
            <pc:sldMk cId="0" sldId="263"/>
            <ac:grpSpMk id="14" creationId="{00000000-0000-0000-0000-000000000000}"/>
          </ac:grpSpMkLst>
        </pc:grpChg>
        <pc:picChg chg="add del">
          <ac:chgData name="Nicolas Reveret" userId="ba06cc90-c9d6-47fd-8b98-f8f988e34b45" providerId="ADAL" clId="{93EC0EB7-552B-473C-A0C1-D3A3EC48148D}" dt="2020-01-12T17:25:15.810" v="806"/>
          <ac:picMkLst>
            <pc:docMk/>
            <pc:sldMk cId="0" sldId="263"/>
            <ac:picMk id="11" creationId="{E9496AC9-51AC-4960-AF80-D5434059F0C0}"/>
          </ac:picMkLst>
        </pc:picChg>
        <pc:picChg chg="add del">
          <ac:chgData name="Nicolas Reveret" userId="ba06cc90-c9d6-47fd-8b98-f8f988e34b45" providerId="ADAL" clId="{93EC0EB7-552B-473C-A0C1-D3A3EC48148D}" dt="2020-01-12T17:25:14.128" v="804"/>
          <ac:picMkLst>
            <pc:docMk/>
            <pc:sldMk cId="0" sldId="263"/>
            <ac:picMk id="12" creationId="{74BF00CA-251B-4C54-9E3B-B11B4E636806}"/>
          </ac:picMkLst>
        </pc:picChg>
      </pc:sldChg>
      <pc:sldChg chg="addSp delSp">
        <pc:chgData name="Nicolas Reveret" userId="ba06cc90-c9d6-47fd-8b98-f8f988e34b45" providerId="ADAL" clId="{93EC0EB7-552B-473C-A0C1-D3A3EC48148D}" dt="2020-01-12T17:25:25.459" v="812"/>
        <pc:sldMkLst>
          <pc:docMk/>
          <pc:sldMk cId="0" sldId="264"/>
        </pc:sldMkLst>
        <pc:spChg chg="add">
          <ac:chgData name="Nicolas Reveret" userId="ba06cc90-c9d6-47fd-8b98-f8f988e34b45" providerId="ADAL" clId="{93EC0EB7-552B-473C-A0C1-D3A3EC48148D}" dt="2020-01-12T17:05:36.986" v="213"/>
          <ac:spMkLst>
            <pc:docMk/>
            <pc:sldMk cId="0" sldId="264"/>
            <ac:spMk id="9" creationId="{942487CC-D089-4C18-8CF2-B91ACB7F2B9B}"/>
          </ac:spMkLst>
        </pc:spChg>
        <pc:grpChg chg="del">
          <ac:chgData name="Nicolas Reveret" userId="ba06cc90-c9d6-47fd-8b98-f8f988e34b45" providerId="ADAL" clId="{93EC0EB7-552B-473C-A0C1-D3A3EC48148D}" dt="2020-01-12T17:05:36.232" v="212" actId="478"/>
          <ac:grpSpMkLst>
            <pc:docMk/>
            <pc:sldMk cId="0" sldId="264"/>
            <ac:grpSpMk id="12" creationId="{00000000-0000-0000-0000-000000000000}"/>
          </ac:grpSpMkLst>
        </pc:grpChg>
        <pc:picChg chg="add del">
          <ac:chgData name="Nicolas Reveret" userId="ba06cc90-c9d6-47fd-8b98-f8f988e34b45" providerId="ADAL" clId="{93EC0EB7-552B-473C-A0C1-D3A3EC48148D}" dt="2020-01-12T17:25:24.527" v="811"/>
          <ac:picMkLst>
            <pc:docMk/>
            <pc:sldMk cId="0" sldId="264"/>
            <ac:picMk id="10" creationId="{63EA4605-2440-4803-B774-A7A21241B6A1}"/>
          </ac:picMkLst>
        </pc:picChg>
        <pc:picChg chg="add">
          <ac:chgData name="Nicolas Reveret" userId="ba06cc90-c9d6-47fd-8b98-f8f988e34b45" providerId="ADAL" clId="{93EC0EB7-552B-473C-A0C1-D3A3EC48148D}" dt="2020-01-12T17:25:25.459" v="812"/>
          <ac:picMkLst>
            <pc:docMk/>
            <pc:sldMk cId="0" sldId="264"/>
            <ac:picMk id="11" creationId="{4910BF24-A8BF-4E33-BAD1-7D8277F367AA}"/>
          </ac:picMkLst>
        </pc:picChg>
      </pc:sldChg>
      <pc:sldChg chg="addSp delSp modSp">
        <pc:chgData name="Nicolas Reveret" userId="ba06cc90-c9d6-47fd-8b98-f8f988e34b45" providerId="ADAL" clId="{93EC0EB7-552B-473C-A0C1-D3A3EC48148D}" dt="2020-01-12T17:33:59.049" v="894" actId="1076"/>
        <pc:sldMkLst>
          <pc:docMk/>
          <pc:sldMk cId="0" sldId="265"/>
        </pc:sldMkLst>
        <pc:spChg chg="add">
          <ac:chgData name="Nicolas Reveret" userId="ba06cc90-c9d6-47fd-8b98-f8f988e34b45" providerId="ADAL" clId="{93EC0EB7-552B-473C-A0C1-D3A3EC48148D}" dt="2020-01-12T17:05:31.665" v="211"/>
          <ac:spMkLst>
            <pc:docMk/>
            <pc:sldMk cId="0" sldId="265"/>
            <ac:spMk id="7" creationId="{D6136757-1B3F-4E85-A419-0C536609BDB0}"/>
          </ac:spMkLst>
        </pc:spChg>
        <pc:spChg chg="mod">
          <ac:chgData name="Nicolas Reveret" userId="ba06cc90-c9d6-47fd-8b98-f8f988e34b45" providerId="ADAL" clId="{93EC0EB7-552B-473C-A0C1-D3A3EC48148D}" dt="2020-01-12T17:20:03.309" v="700" actId="5793"/>
          <ac:spMkLst>
            <pc:docMk/>
            <pc:sldMk cId="0" sldId="265"/>
            <ac:spMk id="8" creationId="{00000000-0000-0000-0000-000000000000}"/>
          </ac:spMkLst>
        </pc:spChg>
        <pc:grpChg chg="del">
          <ac:chgData name="Nicolas Reveret" userId="ba06cc90-c9d6-47fd-8b98-f8f988e34b45" providerId="ADAL" clId="{93EC0EB7-552B-473C-A0C1-D3A3EC48148D}" dt="2020-01-12T17:05:30.683" v="210" actId="478"/>
          <ac:grpSpMkLst>
            <pc:docMk/>
            <pc:sldMk cId="0" sldId="265"/>
            <ac:grpSpMk id="14" creationId="{00000000-0000-0000-0000-000000000000}"/>
          </ac:grpSpMkLst>
        </pc:grpChg>
        <pc:picChg chg="add mod modCrop">
          <ac:chgData name="Nicolas Reveret" userId="ba06cc90-c9d6-47fd-8b98-f8f988e34b45" providerId="ADAL" clId="{93EC0EB7-552B-473C-A0C1-D3A3EC48148D}" dt="2020-01-12T17:17:27.180" v="558" actId="1076"/>
          <ac:picMkLst>
            <pc:docMk/>
            <pc:sldMk cId="0" sldId="265"/>
            <ac:picMk id="3" creationId="{2AB497C0-0656-4BEA-A62F-0987CAE2159F}"/>
          </ac:picMkLst>
        </pc:picChg>
        <pc:picChg chg="add del mod">
          <ac:chgData name="Nicolas Reveret" userId="ba06cc90-c9d6-47fd-8b98-f8f988e34b45" providerId="ADAL" clId="{93EC0EB7-552B-473C-A0C1-D3A3EC48148D}" dt="2020-01-12T17:17:53.149" v="560" actId="478"/>
          <ac:picMkLst>
            <pc:docMk/>
            <pc:sldMk cId="0" sldId="265"/>
            <ac:picMk id="5" creationId="{1A4CDA50-46EC-4A49-A138-9C540E6B3B1D}"/>
          </ac:picMkLst>
        </pc:picChg>
        <pc:picChg chg="add mod">
          <ac:chgData name="Nicolas Reveret" userId="ba06cc90-c9d6-47fd-8b98-f8f988e34b45" providerId="ADAL" clId="{93EC0EB7-552B-473C-A0C1-D3A3EC48148D}" dt="2020-01-12T17:33:59.049" v="894" actId="1076"/>
          <ac:picMkLst>
            <pc:docMk/>
            <pc:sldMk cId="0" sldId="265"/>
            <ac:picMk id="9" creationId="{9E45B48B-EBC8-4DC1-A1DA-1DA6CBCF3680}"/>
          </ac:picMkLst>
        </pc:picChg>
        <pc:picChg chg="add">
          <ac:chgData name="Nicolas Reveret" userId="ba06cc90-c9d6-47fd-8b98-f8f988e34b45" providerId="ADAL" clId="{93EC0EB7-552B-473C-A0C1-D3A3EC48148D}" dt="2020-01-12T17:25:19.870" v="808"/>
          <ac:picMkLst>
            <pc:docMk/>
            <pc:sldMk cId="0" sldId="265"/>
            <ac:picMk id="17" creationId="{4084846B-EBDB-487D-B014-0B67C0732646}"/>
          </ac:picMkLst>
        </pc:picChg>
        <pc:picChg chg="del">
          <ac:chgData name="Nicolas Reveret" userId="ba06cc90-c9d6-47fd-8b98-f8f988e34b45" providerId="ADAL" clId="{93EC0EB7-552B-473C-A0C1-D3A3EC48148D}" dt="2020-01-12T17:16:38.711" v="542" actId="478"/>
          <ac:picMkLst>
            <pc:docMk/>
            <pc:sldMk cId="0" sldId="265"/>
            <ac:picMk id="22530" creationId="{00000000-0000-0000-0000-000000000000}"/>
          </ac:picMkLst>
        </pc:picChg>
      </pc:sldChg>
      <pc:sldChg chg="addSp delSp">
        <pc:chgData name="Nicolas Reveret" userId="ba06cc90-c9d6-47fd-8b98-f8f988e34b45" providerId="ADAL" clId="{93EC0EB7-552B-473C-A0C1-D3A3EC48148D}" dt="2020-01-12T17:25:17.440" v="807"/>
        <pc:sldMkLst>
          <pc:docMk/>
          <pc:sldMk cId="0" sldId="266"/>
        </pc:sldMkLst>
        <pc:spChg chg="add">
          <ac:chgData name="Nicolas Reveret" userId="ba06cc90-c9d6-47fd-8b98-f8f988e34b45" providerId="ADAL" clId="{93EC0EB7-552B-473C-A0C1-D3A3EC48148D}" dt="2020-01-12T17:05:18.177" v="209"/>
          <ac:spMkLst>
            <pc:docMk/>
            <pc:sldMk cId="0" sldId="266"/>
            <ac:spMk id="7" creationId="{D7E1B4CE-F87E-4FA2-8719-8FE7689EC77E}"/>
          </ac:spMkLst>
        </pc:spChg>
        <pc:spChg chg="del topLvl">
          <ac:chgData name="Nicolas Reveret" userId="ba06cc90-c9d6-47fd-8b98-f8f988e34b45" providerId="ADAL" clId="{93EC0EB7-552B-473C-A0C1-D3A3EC48148D}" dt="2020-01-12T17:05:14.604" v="207" actId="478"/>
          <ac:spMkLst>
            <pc:docMk/>
            <pc:sldMk cId="0" sldId="266"/>
            <ac:spMk id="15" creationId="{00000000-0000-0000-0000-000000000000}"/>
          </ac:spMkLst>
        </pc:spChg>
        <pc:spChg chg="del topLvl">
          <ac:chgData name="Nicolas Reveret" userId="ba06cc90-c9d6-47fd-8b98-f8f988e34b45" providerId="ADAL" clId="{93EC0EB7-552B-473C-A0C1-D3A3EC48148D}" dt="2020-01-12T17:05:17.137" v="208" actId="478"/>
          <ac:spMkLst>
            <pc:docMk/>
            <pc:sldMk cId="0" sldId="266"/>
            <ac:spMk id="16" creationId="{00000000-0000-0000-0000-000000000000}"/>
          </ac:spMkLst>
        </pc:spChg>
        <pc:grpChg chg="del">
          <ac:chgData name="Nicolas Reveret" userId="ba06cc90-c9d6-47fd-8b98-f8f988e34b45" providerId="ADAL" clId="{93EC0EB7-552B-473C-A0C1-D3A3EC48148D}" dt="2020-01-12T17:05:14.604" v="207" actId="478"/>
          <ac:grpSpMkLst>
            <pc:docMk/>
            <pc:sldMk cId="0" sldId="266"/>
            <ac:grpSpMk id="2" creationId="{00000000-0000-0000-0000-000000000000}"/>
          </ac:grpSpMkLst>
        </pc:grpChg>
        <pc:picChg chg="add">
          <ac:chgData name="Nicolas Reveret" userId="ba06cc90-c9d6-47fd-8b98-f8f988e34b45" providerId="ADAL" clId="{93EC0EB7-552B-473C-A0C1-D3A3EC48148D}" dt="2020-01-12T17:25:17.440" v="807"/>
          <ac:picMkLst>
            <pc:docMk/>
            <pc:sldMk cId="0" sldId="266"/>
            <ac:picMk id="9" creationId="{38FFFE90-EDE4-4711-8183-6A73E66A78F9}"/>
          </ac:picMkLst>
        </pc:picChg>
      </pc:sldChg>
      <pc:sldChg chg="del">
        <pc:chgData name="Nicolas Reveret" userId="ba06cc90-c9d6-47fd-8b98-f8f988e34b45" providerId="ADAL" clId="{93EC0EB7-552B-473C-A0C1-D3A3EC48148D}" dt="2020-01-12T17:05:55.930" v="226" actId="2696"/>
        <pc:sldMkLst>
          <pc:docMk/>
          <pc:sldMk cId="928692830" sldId="267"/>
        </pc:sldMkLst>
      </pc:sldChg>
      <pc:sldChg chg="addSp delSp modSp add del">
        <pc:chgData name="Nicolas Reveret" userId="ba06cc90-c9d6-47fd-8b98-f8f988e34b45" providerId="ADAL" clId="{93EC0EB7-552B-473C-A0C1-D3A3EC48148D}" dt="2020-01-12T17:25:21.529" v="809"/>
        <pc:sldMkLst>
          <pc:docMk/>
          <pc:sldMk cId="803576206" sldId="268"/>
        </pc:sldMkLst>
        <pc:spChg chg="del">
          <ac:chgData name="Nicolas Reveret" userId="ba06cc90-c9d6-47fd-8b98-f8f988e34b45" providerId="ADAL" clId="{93EC0EB7-552B-473C-A0C1-D3A3EC48148D}" dt="2020-01-12T17:20:24.974" v="703" actId="478"/>
          <ac:spMkLst>
            <pc:docMk/>
            <pc:sldMk cId="803576206" sldId="268"/>
            <ac:spMk id="8" creationId="{00000000-0000-0000-0000-000000000000}"/>
          </ac:spMkLst>
        </pc:spChg>
        <pc:spChg chg="add mod">
          <ac:chgData name="Nicolas Reveret" userId="ba06cc90-c9d6-47fd-8b98-f8f988e34b45" providerId="ADAL" clId="{93EC0EB7-552B-473C-A0C1-D3A3EC48148D}" dt="2020-01-12T17:05:49.134" v="225" actId="404"/>
          <ac:spMkLst>
            <pc:docMk/>
            <pc:sldMk cId="803576206" sldId="268"/>
            <ac:spMk id="9" creationId="{778DDEE0-455C-4F2A-82B3-7134A9738650}"/>
          </ac:spMkLst>
        </pc:spChg>
        <pc:grpChg chg="del">
          <ac:chgData name="Nicolas Reveret" userId="ba06cc90-c9d6-47fd-8b98-f8f988e34b45" providerId="ADAL" clId="{93EC0EB7-552B-473C-A0C1-D3A3EC48148D}" dt="2020-01-12T17:05:40.462" v="214" actId="478"/>
          <ac:grpSpMkLst>
            <pc:docMk/>
            <pc:sldMk cId="803576206" sldId="268"/>
            <ac:grpSpMk id="14" creationId="{00000000-0000-0000-0000-000000000000}"/>
          </ac:grpSpMkLst>
        </pc:grpChg>
        <pc:picChg chg="add mod">
          <ac:chgData name="Nicolas Reveret" userId="ba06cc90-c9d6-47fd-8b98-f8f988e34b45" providerId="ADAL" clId="{93EC0EB7-552B-473C-A0C1-D3A3EC48148D}" dt="2020-01-12T17:22:13.749" v="784" actId="1440"/>
          <ac:picMkLst>
            <pc:docMk/>
            <pc:sldMk cId="803576206" sldId="268"/>
            <ac:picMk id="3" creationId="{4A524BD5-748C-452C-916E-6A4AE5DF3989}"/>
          </ac:picMkLst>
        </pc:picChg>
        <pc:picChg chg="del">
          <ac:chgData name="Nicolas Reveret" userId="ba06cc90-c9d6-47fd-8b98-f8f988e34b45" providerId="ADAL" clId="{93EC0EB7-552B-473C-A0C1-D3A3EC48148D}" dt="2020-01-12T17:21:13.455" v="771" actId="478"/>
          <ac:picMkLst>
            <pc:docMk/>
            <pc:sldMk cId="803576206" sldId="268"/>
            <ac:picMk id="7" creationId="{00000000-0000-0000-0000-000000000000}"/>
          </ac:picMkLst>
        </pc:picChg>
        <pc:picChg chg="del">
          <ac:chgData name="Nicolas Reveret" userId="ba06cc90-c9d6-47fd-8b98-f8f988e34b45" providerId="ADAL" clId="{93EC0EB7-552B-473C-A0C1-D3A3EC48148D}" dt="2020-01-12T17:20:27.596" v="705" actId="478"/>
          <ac:picMkLst>
            <pc:docMk/>
            <pc:sldMk cId="803576206" sldId="268"/>
            <ac:picMk id="12" creationId="{00000000-0000-0000-0000-000000000000}"/>
          </ac:picMkLst>
        </pc:picChg>
        <pc:picChg chg="del">
          <ac:chgData name="Nicolas Reveret" userId="ba06cc90-c9d6-47fd-8b98-f8f988e34b45" providerId="ADAL" clId="{93EC0EB7-552B-473C-A0C1-D3A3EC48148D}" dt="2020-01-12T17:20:25.755" v="704" actId="478"/>
          <ac:picMkLst>
            <pc:docMk/>
            <pc:sldMk cId="803576206" sldId="268"/>
            <ac:picMk id="13" creationId="{00000000-0000-0000-0000-000000000000}"/>
          </ac:picMkLst>
        </pc:picChg>
        <pc:picChg chg="add">
          <ac:chgData name="Nicolas Reveret" userId="ba06cc90-c9d6-47fd-8b98-f8f988e34b45" providerId="ADAL" clId="{93EC0EB7-552B-473C-A0C1-D3A3EC48148D}" dt="2020-01-12T17:25:21.529" v="809"/>
          <ac:picMkLst>
            <pc:docMk/>
            <pc:sldMk cId="803576206" sldId="268"/>
            <ac:picMk id="17" creationId="{D1183952-3A68-468B-BEE2-60B63E996F77}"/>
          </ac:picMkLst>
        </pc:picChg>
      </pc:sldChg>
      <pc:sldChg chg="addSp delSp modSp">
        <pc:chgData name="Nicolas Reveret" userId="ba06cc90-c9d6-47fd-8b98-f8f988e34b45" providerId="ADAL" clId="{93EC0EB7-552B-473C-A0C1-D3A3EC48148D}" dt="2020-01-12T17:25:29.242" v="813"/>
        <pc:sldMkLst>
          <pc:docMk/>
          <pc:sldMk cId="2331677239" sldId="269"/>
        </pc:sldMkLst>
        <pc:spChg chg="mod">
          <ac:chgData name="Nicolas Reveret" userId="ba06cc90-c9d6-47fd-8b98-f8f988e34b45" providerId="ADAL" clId="{93EC0EB7-552B-473C-A0C1-D3A3EC48148D}" dt="2020-01-12T17:20:47.529" v="720" actId="1036"/>
          <ac:spMkLst>
            <pc:docMk/>
            <pc:sldMk cId="2331677239" sldId="269"/>
            <ac:spMk id="9" creationId="{00000000-0000-0000-0000-000000000000}"/>
          </ac:spMkLst>
        </pc:spChg>
        <pc:spChg chg="mod">
          <ac:chgData name="Nicolas Reveret" userId="ba06cc90-c9d6-47fd-8b98-f8f988e34b45" providerId="ADAL" clId="{93EC0EB7-552B-473C-A0C1-D3A3EC48148D}" dt="2020-01-12T17:20:50.094" v="734" actId="1036"/>
          <ac:spMkLst>
            <pc:docMk/>
            <pc:sldMk cId="2331677239" sldId="269"/>
            <ac:spMk id="10" creationId="{00000000-0000-0000-0000-000000000000}"/>
          </ac:spMkLst>
        </pc:spChg>
        <pc:spChg chg="add mod">
          <ac:chgData name="Nicolas Reveret" userId="ba06cc90-c9d6-47fd-8b98-f8f988e34b45" providerId="ADAL" clId="{93EC0EB7-552B-473C-A0C1-D3A3EC48148D}" dt="2020-01-12T17:06:18.753" v="245" actId="20577"/>
          <ac:spMkLst>
            <pc:docMk/>
            <pc:sldMk cId="2331677239" sldId="269"/>
            <ac:spMk id="12" creationId="{F80782BC-5F92-4D4D-913E-8B0288BE1F37}"/>
          </ac:spMkLst>
        </pc:spChg>
        <pc:spChg chg="add mod">
          <ac:chgData name="Nicolas Reveret" userId="ba06cc90-c9d6-47fd-8b98-f8f988e34b45" providerId="ADAL" clId="{93EC0EB7-552B-473C-A0C1-D3A3EC48148D}" dt="2020-01-12T17:21:02.252" v="766" actId="20577"/>
          <ac:spMkLst>
            <pc:docMk/>
            <pc:sldMk cId="2331677239" sldId="269"/>
            <ac:spMk id="13" creationId="{B2472F25-4D65-4509-98A5-F15CAC105DF6}"/>
          </ac:spMkLst>
        </pc:spChg>
        <pc:grpChg chg="del">
          <ac:chgData name="Nicolas Reveret" userId="ba06cc90-c9d6-47fd-8b98-f8f988e34b45" providerId="ADAL" clId="{93EC0EB7-552B-473C-A0C1-D3A3EC48148D}" dt="2020-01-12T17:06:08.940" v="227" actId="478"/>
          <ac:grpSpMkLst>
            <pc:docMk/>
            <pc:sldMk cId="2331677239" sldId="269"/>
            <ac:grpSpMk id="14" creationId="{00000000-0000-0000-0000-000000000000}"/>
          </ac:grpSpMkLst>
        </pc:grpChg>
        <pc:picChg chg="del">
          <ac:chgData name="Nicolas Reveret" userId="ba06cc90-c9d6-47fd-8b98-f8f988e34b45" providerId="ADAL" clId="{93EC0EB7-552B-473C-A0C1-D3A3EC48148D}" dt="2020-01-12T17:21:09.688" v="770" actId="478"/>
          <ac:picMkLst>
            <pc:docMk/>
            <pc:sldMk cId="2331677239" sldId="269"/>
            <ac:picMk id="7" creationId="{00000000-0000-0000-0000-000000000000}"/>
          </ac:picMkLst>
        </pc:picChg>
        <pc:picChg chg="mod">
          <ac:chgData name="Nicolas Reveret" userId="ba06cc90-c9d6-47fd-8b98-f8f988e34b45" providerId="ADAL" clId="{93EC0EB7-552B-473C-A0C1-D3A3EC48148D}" dt="2020-01-12T17:21:08.373" v="769" actId="1076"/>
          <ac:picMkLst>
            <pc:docMk/>
            <pc:sldMk cId="2331677239" sldId="269"/>
            <ac:picMk id="11" creationId="{00000000-0000-0000-0000-000000000000}"/>
          </ac:picMkLst>
        </pc:picChg>
        <pc:picChg chg="add">
          <ac:chgData name="Nicolas Reveret" userId="ba06cc90-c9d6-47fd-8b98-f8f988e34b45" providerId="ADAL" clId="{93EC0EB7-552B-473C-A0C1-D3A3EC48148D}" dt="2020-01-12T17:25:29.242" v="813"/>
          <ac:picMkLst>
            <pc:docMk/>
            <pc:sldMk cId="2331677239" sldId="269"/>
            <ac:picMk id="18" creationId="{BA48D596-EC8D-4466-BB21-36065345BFF7}"/>
          </ac:picMkLst>
        </pc:picChg>
      </pc:sldChg>
      <pc:sldChg chg="addSp delSp modSp">
        <pc:chgData name="Nicolas Reveret" userId="ba06cc90-c9d6-47fd-8b98-f8f988e34b45" providerId="ADAL" clId="{93EC0EB7-552B-473C-A0C1-D3A3EC48148D}" dt="2020-01-12T17:25:38.113" v="816" actId="1076"/>
        <pc:sldMkLst>
          <pc:docMk/>
          <pc:sldMk cId="875222885" sldId="270"/>
        </pc:sldMkLst>
        <pc:spChg chg="mod">
          <ac:chgData name="Nicolas Reveret" userId="ba06cc90-c9d6-47fd-8b98-f8f988e34b45" providerId="ADAL" clId="{93EC0EB7-552B-473C-A0C1-D3A3EC48148D}" dt="2020-01-12T17:07:32.818" v="277" actId="20577"/>
          <ac:spMkLst>
            <pc:docMk/>
            <pc:sldMk cId="875222885" sldId="270"/>
            <ac:spMk id="9" creationId="{00000000-0000-0000-0000-000000000000}"/>
          </ac:spMkLst>
        </pc:spChg>
        <pc:spChg chg="mod">
          <ac:chgData name="Nicolas Reveret" userId="ba06cc90-c9d6-47fd-8b98-f8f988e34b45" providerId="ADAL" clId="{93EC0EB7-552B-473C-A0C1-D3A3EC48148D}" dt="2020-01-12T17:07:46.088" v="302" actId="20577"/>
          <ac:spMkLst>
            <pc:docMk/>
            <pc:sldMk cId="875222885" sldId="270"/>
            <ac:spMk id="10" creationId="{00000000-0000-0000-0000-000000000000}"/>
          </ac:spMkLst>
        </pc:spChg>
        <pc:spChg chg="add mod">
          <ac:chgData name="Nicolas Reveret" userId="ba06cc90-c9d6-47fd-8b98-f8f988e34b45" providerId="ADAL" clId="{93EC0EB7-552B-473C-A0C1-D3A3EC48148D}" dt="2020-01-12T17:06:26.927" v="253" actId="20577"/>
          <ac:spMkLst>
            <pc:docMk/>
            <pc:sldMk cId="875222885" sldId="270"/>
            <ac:spMk id="17" creationId="{7853D128-B105-4245-95D0-AC4A982A6E72}"/>
          </ac:spMkLst>
        </pc:spChg>
        <pc:grpChg chg="del">
          <ac:chgData name="Nicolas Reveret" userId="ba06cc90-c9d6-47fd-8b98-f8f988e34b45" providerId="ADAL" clId="{93EC0EB7-552B-473C-A0C1-D3A3EC48148D}" dt="2020-01-12T17:06:22.687" v="246" actId="478"/>
          <ac:grpSpMkLst>
            <pc:docMk/>
            <pc:sldMk cId="875222885" sldId="270"/>
            <ac:grpSpMk id="14" creationId="{00000000-0000-0000-0000-000000000000}"/>
          </ac:grpSpMkLst>
        </pc:grpChg>
        <pc:picChg chg="del">
          <ac:chgData name="Nicolas Reveret" userId="ba06cc90-c9d6-47fd-8b98-f8f988e34b45" providerId="ADAL" clId="{93EC0EB7-552B-473C-A0C1-D3A3EC48148D}" dt="2020-01-12T17:07:01.562" v="254" actId="478"/>
          <ac:picMkLst>
            <pc:docMk/>
            <pc:sldMk cId="875222885" sldId="270"/>
            <ac:picMk id="4" creationId="{00000000-0000-0000-0000-000000000000}"/>
          </ac:picMkLst>
        </pc:picChg>
        <pc:picChg chg="add mod">
          <ac:chgData name="Nicolas Reveret" userId="ba06cc90-c9d6-47fd-8b98-f8f988e34b45" providerId="ADAL" clId="{93EC0EB7-552B-473C-A0C1-D3A3EC48148D}" dt="2020-01-12T17:25:38.113" v="816" actId="1076"/>
          <ac:picMkLst>
            <pc:docMk/>
            <pc:sldMk cId="875222885" sldId="270"/>
            <ac:picMk id="6" creationId="{FE083753-7DC1-4590-B52E-BE7EC4F016C0}"/>
          </ac:picMkLst>
        </pc:picChg>
        <pc:picChg chg="del">
          <ac:chgData name="Nicolas Reveret" userId="ba06cc90-c9d6-47fd-8b98-f8f988e34b45" providerId="ADAL" clId="{93EC0EB7-552B-473C-A0C1-D3A3EC48148D}" dt="2020-01-12T17:22:24.199" v="785" actId="478"/>
          <ac:picMkLst>
            <pc:docMk/>
            <pc:sldMk cId="875222885" sldId="270"/>
            <ac:picMk id="7" creationId="{00000000-0000-0000-0000-000000000000}"/>
          </ac:picMkLst>
        </pc:picChg>
        <pc:picChg chg="del">
          <ac:chgData name="Nicolas Reveret" userId="ba06cc90-c9d6-47fd-8b98-f8f988e34b45" providerId="ADAL" clId="{93EC0EB7-552B-473C-A0C1-D3A3EC48148D}" dt="2020-01-12T17:07:01.562" v="254" actId="478"/>
          <ac:picMkLst>
            <pc:docMk/>
            <pc:sldMk cId="875222885" sldId="270"/>
            <ac:picMk id="12" creationId="{00000000-0000-0000-0000-000000000000}"/>
          </ac:picMkLst>
        </pc:picChg>
        <pc:picChg chg="add">
          <ac:chgData name="Nicolas Reveret" userId="ba06cc90-c9d6-47fd-8b98-f8f988e34b45" providerId="ADAL" clId="{93EC0EB7-552B-473C-A0C1-D3A3EC48148D}" dt="2020-01-12T17:25:31.578" v="814"/>
          <ac:picMkLst>
            <pc:docMk/>
            <pc:sldMk cId="875222885" sldId="270"/>
            <ac:picMk id="18" creationId="{D29A35E9-2466-4C2C-80D5-4FC7A0B9AF36}"/>
          </ac:picMkLst>
        </pc:picChg>
        <pc:picChg chg="del">
          <ac:chgData name="Nicolas Reveret" userId="ba06cc90-c9d6-47fd-8b98-f8f988e34b45" providerId="ADAL" clId="{93EC0EB7-552B-473C-A0C1-D3A3EC48148D}" dt="2020-01-12T17:07:01.562" v="254" actId="478"/>
          <ac:picMkLst>
            <pc:docMk/>
            <pc:sldMk cId="875222885" sldId="270"/>
            <ac:picMk id="2050" creationId="{00000000-0000-0000-0000-000000000000}"/>
          </ac:picMkLst>
        </pc:picChg>
        <pc:picChg chg="del">
          <ac:chgData name="Nicolas Reveret" userId="ba06cc90-c9d6-47fd-8b98-f8f988e34b45" providerId="ADAL" clId="{93EC0EB7-552B-473C-A0C1-D3A3EC48148D}" dt="2020-01-12T17:07:01.562" v="254" actId="478"/>
          <ac:picMkLst>
            <pc:docMk/>
            <pc:sldMk cId="875222885" sldId="270"/>
            <ac:picMk id="2051" creationId="{00000000-0000-0000-0000-000000000000}"/>
          </ac:picMkLst>
        </pc:picChg>
        <pc:picChg chg="del">
          <ac:chgData name="Nicolas Reveret" userId="ba06cc90-c9d6-47fd-8b98-f8f988e34b45" providerId="ADAL" clId="{93EC0EB7-552B-473C-A0C1-D3A3EC48148D}" dt="2020-01-12T17:07:02.785" v="255" actId="478"/>
          <ac:picMkLst>
            <pc:docMk/>
            <pc:sldMk cId="875222885" sldId="270"/>
            <ac:picMk id="2053" creationId="{00000000-0000-0000-0000-000000000000}"/>
          </ac:picMkLst>
        </pc:picChg>
      </pc:sldChg>
      <pc:sldChg chg="addSp delSp modSp add ord">
        <pc:chgData name="Nicolas Reveret" userId="ba06cc90-c9d6-47fd-8b98-f8f988e34b45" providerId="ADAL" clId="{93EC0EB7-552B-473C-A0C1-D3A3EC48148D}" dt="2020-01-12T17:34:12.411" v="895" actId="1076"/>
        <pc:sldMkLst>
          <pc:docMk/>
          <pc:sldMk cId="1754104474" sldId="271"/>
        </pc:sldMkLst>
        <pc:spChg chg="mod">
          <ac:chgData name="Nicolas Reveret" userId="ba06cc90-c9d6-47fd-8b98-f8f988e34b45" providerId="ADAL" clId="{93EC0EB7-552B-473C-A0C1-D3A3EC48148D}" dt="2020-01-12T17:09:24.288" v="377" actId="20577"/>
          <ac:spMkLst>
            <pc:docMk/>
            <pc:sldMk cId="1754104474" sldId="271"/>
            <ac:spMk id="10" creationId="{00000000-0000-0000-0000-000000000000}"/>
          </ac:spMkLst>
        </pc:spChg>
        <pc:picChg chg="add mod">
          <ac:chgData name="Nicolas Reveret" userId="ba06cc90-c9d6-47fd-8b98-f8f988e34b45" providerId="ADAL" clId="{93EC0EB7-552B-473C-A0C1-D3A3EC48148D}" dt="2020-01-12T17:13:29.934" v="430" actId="1076"/>
          <ac:picMkLst>
            <pc:docMk/>
            <pc:sldMk cId="1754104474" sldId="271"/>
            <ac:picMk id="3" creationId="{130D927B-20BC-4B3E-9E24-3B07BDD5B213}"/>
          </ac:picMkLst>
        </pc:picChg>
        <pc:picChg chg="add mod ord">
          <ac:chgData name="Nicolas Reveret" userId="ba06cc90-c9d6-47fd-8b98-f8f988e34b45" providerId="ADAL" clId="{93EC0EB7-552B-473C-A0C1-D3A3EC48148D}" dt="2020-01-12T17:13:24.783" v="426" actId="688"/>
          <ac:picMkLst>
            <pc:docMk/>
            <pc:sldMk cId="1754104474" sldId="271"/>
            <ac:picMk id="5" creationId="{FBBD35A8-21BA-4E8E-B40C-FE8D12F20EBE}"/>
          </ac:picMkLst>
        </pc:picChg>
        <pc:picChg chg="add mod">
          <ac:chgData name="Nicolas Reveret" userId="ba06cc90-c9d6-47fd-8b98-f8f988e34b45" providerId="ADAL" clId="{93EC0EB7-552B-473C-A0C1-D3A3EC48148D}" dt="2020-01-12T17:11:11.008" v="398" actId="1076"/>
          <ac:picMkLst>
            <pc:docMk/>
            <pc:sldMk cId="1754104474" sldId="271"/>
            <ac:picMk id="7" creationId="{DDB989B0-B874-4C43-8D05-6280998E8AFB}"/>
          </ac:picMkLst>
        </pc:picChg>
        <pc:picChg chg="add del mod ord">
          <ac:chgData name="Nicolas Reveret" userId="ba06cc90-c9d6-47fd-8b98-f8f988e34b45" providerId="ADAL" clId="{93EC0EB7-552B-473C-A0C1-D3A3EC48148D}" dt="2020-01-12T17:13:03.838" v="414" actId="478"/>
          <ac:picMkLst>
            <pc:docMk/>
            <pc:sldMk cId="1754104474" sldId="271"/>
            <ac:picMk id="11" creationId="{FB25A235-EF25-4B7C-8AF5-FBB0FE20EEF5}"/>
          </ac:picMkLst>
        </pc:picChg>
        <pc:picChg chg="del">
          <ac:chgData name="Nicolas Reveret" userId="ba06cc90-c9d6-47fd-8b98-f8f988e34b45" providerId="ADAL" clId="{93EC0EB7-552B-473C-A0C1-D3A3EC48148D}" dt="2020-01-12T17:09:29.178" v="380" actId="478"/>
          <ac:picMkLst>
            <pc:docMk/>
            <pc:sldMk cId="1754104474" sldId="271"/>
            <ac:picMk id="12" creationId="{00000000-0000-0000-0000-000000000000}"/>
          </ac:picMkLst>
        </pc:picChg>
        <pc:picChg chg="add mod">
          <ac:chgData name="Nicolas Reveret" userId="ba06cc90-c9d6-47fd-8b98-f8f988e34b45" providerId="ADAL" clId="{93EC0EB7-552B-473C-A0C1-D3A3EC48148D}" dt="2020-01-12T17:34:12.411" v="895" actId="1076"/>
          <ac:picMkLst>
            <pc:docMk/>
            <pc:sldMk cId="1754104474" sldId="271"/>
            <ac:picMk id="14" creationId="{F79BD8F6-4A0B-423F-BB2D-BDBF6FBAB2C3}"/>
          </ac:picMkLst>
        </pc:picChg>
        <pc:picChg chg="add">
          <ac:chgData name="Nicolas Reveret" userId="ba06cc90-c9d6-47fd-8b98-f8f988e34b45" providerId="ADAL" clId="{93EC0EB7-552B-473C-A0C1-D3A3EC48148D}" dt="2020-01-12T17:25:06.097" v="799"/>
          <ac:picMkLst>
            <pc:docMk/>
            <pc:sldMk cId="1754104474" sldId="271"/>
            <ac:picMk id="17" creationId="{F320CB1D-3775-4EEE-A433-4A845231BDA8}"/>
          </ac:picMkLst>
        </pc:picChg>
        <pc:picChg chg="del">
          <ac:chgData name="Nicolas Reveret" userId="ba06cc90-c9d6-47fd-8b98-f8f988e34b45" providerId="ADAL" clId="{93EC0EB7-552B-473C-A0C1-D3A3EC48148D}" dt="2020-01-12T17:09:28.615" v="379" actId="478"/>
          <ac:picMkLst>
            <pc:docMk/>
            <pc:sldMk cId="1754104474" sldId="271"/>
            <ac:picMk id="3074" creationId="{00000000-0000-0000-0000-000000000000}"/>
          </ac:picMkLst>
        </pc:picChg>
        <pc:picChg chg="del">
          <ac:chgData name="Nicolas Reveret" userId="ba06cc90-c9d6-47fd-8b98-f8f988e34b45" providerId="ADAL" clId="{93EC0EB7-552B-473C-A0C1-D3A3EC48148D}" dt="2020-01-12T17:09:27.821" v="378" actId="478"/>
          <ac:picMkLst>
            <pc:docMk/>
            <pc:sldMk cId="1754104474" sldId="271"/>
            <ac:picMk id="3076" creationId="{00000000-0000-0000-0000-000000000000}"/>
          </ac:picMkLst>
        </pc:picChg>
      </pc:sldChg>
      <pc:sldChg chg="addSp delSp modSp add">
        <pc:chgData name="Nicolas Reveret" userId="ba06cc90-c9d6-47fd-8b98-f8f988e34b45" providerId="ADAL" clId="{93EC0EB7-552B-473C-A0C1-D3A3EC48148D}" dt="2020-01-12T17:33:25.748" v="892"/>
        <pc:sldMkLst>
          <pc:docMk/>
          <pc:sldMk cId="1264192959" sldId="272"/>
        </pc:sldMkLst>
        <pc:spChg chg="mod">
          <ac:chgData name="Nicolas Reveret" userId="ba06cc90-c9d6-47fd-8b98-f8f988e34b45" providerId="ADAL" clId="{93EC0EB7-552B-473C-A0C1-D3A3EC48148D}" dt="2020-01-12T17:30:33.292" v="858" actId="20577"/>
          <ac:spMkLst>
            <pc:docMk/>
            <pc:sldMk cId="1264192959" sldId="272"/>
            <ac:spMk id="2" creationId="{2E993C4B-6D0A-4388-A972-512330095C05}"/>
          </ac:spMkLst>
        </pc:spChg>
        <pc:spChg chg="del">
          <ac:chgData name="Nicolas Reveret" userId="ba06cc90-c9d6-47fd-8b98-f8f988e34b45" providerId="ADAL" clId="{93EC0EB7-552B-473C-A0C1-D3A3EC48148D}" dt="2020-01-12T17:30:39.266" v="859" actId="478"/>
          <ac:spMkLst>
            <pc:docMk/>
            <pc:sldMk cId="1264192959" sldId="272"/>
            <ac:spMk id="3" creationId="{AF5A6DD1-6639-45AD-891E-C02B4F71CFD7}"/>
          </ac:spMkLst>
        </pc:spChg>
        <pc:spChg chg="add mod">
          <ac:chgData name="Nicolas Reveret" userId="ba06cc90-c9d6-47fd-8b98-f8f988e34b45" providerId="ADAL" clId="{93EC0EB7-552B-473C-A0C1-D3A3EC48148D}" dt="2020-01-12T17:33:15.840" v="891" actId="5793"/>
          <ac:spMkLst>
            <pc:docMk/>
            <pc:sldMk cId="1264192959" sldId="272"/>
            <ac:spMk id="6" creationId="{AA8711DF-6CEE-4E68-811F-AF46CDEA681C}"/>
          </ac:spMkLst>
        </pc:spChg>
        <pc:picChg chg="add mod">
          <ac:chgData name="Nicolas Reveret" userId="ba06cc90-c9d6-47fd-8b98-f8f988e34b45" providerId="ADAL" clId="{93EC0EB7-552B-473C-A0C1-D3A3EC48148D}" dt="2020-01-12T17:33:25.748" v="892"/>
          <ac:picMkLst>
            <pc:docMk/>
            <pc:sldMk cId="1264192959" sldId="272"/>
            <ac:picMk id="5" creationId="{CFE5FBB6-D76F-4260-9A22-5ACD624E56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407A1-FDE5-451D-A5DA-EC21C54186B0}" type="datetimeFigureOut">
              <a:rPr lang="fr-FR" smtClean="0"/>
              <a:pPr/>
              <a:t>13/01/2020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24BF-F5BF-450F-9C34-5E9AF5AC5D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59hardware.net/images/stories/8eo2j3cnpdw1q9zmxf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73284"/>
            <a:ext cx="1294307" cy="99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8" descr="Ordinateur, Ordinateur De Bureau, Clavier, Système,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5531" y="3075806"/>
            <a:ext cx="1251101" cy="127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14" descr="Internet, Géographie, Monde, Planète, Ter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41706"/>
            <a:ext cx="1009352" cy="10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Rectangle avec flèche vers le bas 8"/>
          <p:cNvSpPr/>
          <p:nvPr/>
        </p:nvSpPr>
        <p:spPr>
          <a:xfrm>
            <a:off x="871991" y="339502"/>
            <a:ext cx="7400019" cy="2576374"/>
          </a:xfrm>
          <a:prstGeom prst="downArrowCallout">
            <a:avLst>
              <a:gd name="adj1" fmla="val 25836"/>
              <a:gd name="adj2" fmla="val 12918"/>
              <a:gd name="adj3" fmla="val 24742"/>
              <a:gd name="adj4" fmla="val 75258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Numérique 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et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 Sciences Informatiques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131840" y="523570"/>
            <a:ext cx="60121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Orientation</a:t>
            </a:r>
            <a:r>
              <a:rPr lang="fr-FR" sz="2400" dirty="0">
                <a:latin typeface="+mj-lt"/>
              </a:rPr>
              <a:t> </a:t>
            </a:r>
            <a:r>
              <a:rPr lang="fr-FR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post-bac</a:t>
            </a:r>
            <a:r>
              <a:rPr lang="fr-FR" sz="2400" dirty="0">
                <a:latin typeface="+mj-lt"/>
              </a:rPr>
              <a:t> ? </a:t>
            </a:r>
          </a:p>
          <a:p>
            <a:pPr marL="638175" lvl="1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400" dirty="0">
                <a:latin typeface="+mj-lt"/>
              </a:rPr>
              <a:t>Informatique !</a:t>
            </a:r>
          </a:p>
          <a:p>
            <a:pPr marL="638175" lvl="1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400" dirty="0">
                <a:latin typeface="+mj-lt"/>
              </a:rPr>
              <a:t>Prépa scientifique (MPI)</a:t>
            </a:r>
          </a:p>
          <a:p>
            <a:pPr marL="638175" lvl="1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400" dirty="0">
                <a:latin typeface="+mj-lt"/>
              </a:rPr>
              <a:t>Sciences (l’info. est dans toutes les formations !)</a:t>
            </a:r>
          </a:p>
          <a:p>
            <a:pPr marL="638175" lvl="1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400" dirty="0">
                <a:latin typeface="+mj-lt"/>
              </a:rPr>
              <a:t>…</a:t>
            </a:r>
          </a:p>
          <a:p>
            <a:pPr marL="638175" lvl="1" indent="-180975">
              <a:buClr>
                <a:srgbClr val="FF0000"/>
              </a:buClr>
              <a:buFont typeface="Wingdings" pitchFamily="2" charset="2"/>
              <a:buChar char="§"/>
            </a:pP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Rectangle avec flèche vers la droite 9">
            <a:extLst>
              <a:ext uri="{FF2B5EF4-FFF2-40B4-BE49-F238E27FC236}">
                <a16:creationId xmlns:a16="http://schemas.microsoft.com/office/drawing/2014/main" id="{D6136757-1B3F-4E85-A419-0C536609BDB0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Pour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Qui</a:t>
            </a:r>
            <a:r>
              <a:rPr lang="fr-FR" sz="36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3" name="Image 2" descr="Une image contenant moniteur, ordinateur, assis, guichet&#10;&#10;Description générée automatiquement">
            <a:extLst>
              <a:ext uri="{FF2B5EF4-FFF2-40B4-BE49-F238E27FC236}">
                <a16:creationId xmlns:a16="http://schemas.microsoft.com/office/drawing/2014/main" id="{2AB497C0-0656-4BEA-A62F-0987CAE21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14519" r="13999" b="11953"/>
          <a:stretch/>
        </p:blipFill>
        <p:spPr>
          <a:xfrm>
            <a:off x="4283968" y="3055268"/>
            <a:ext cx="2592288" cy="20882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45B48B-EBC8-4DC1-A1DA-1DA6CBCF36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91830"/>
            <a:ext cx="1667014" cy="132759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084846B-EBDB-487D-B014-0B67C073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jvsociete.insa-rennes.fr/wp-content/uploads/2014/04/Mr-and-Mrs-ge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9542"/>
            <a:ext cx="296171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s://upload.wikimedia.org/wikipedia/commons/thumb/a/a4/Ada_Lovelace_portrait.jpg/1920px-Ada_Lovelace_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15766"/>
            <a:ext cx="1512168" cy="21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http://donthatethegeek.com/wp-content/uploads/2014/06/geek-nerd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3518"/>
            <a:ext cx="1949906" cy="18344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4" name="Picture 4" descr="Commodore Grace M. Hopper, USN (covered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039" y="3003798"/>
            <a:ext cx="1287265" cy="1609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avec flèche vers la droite 9">
            <a:extLst>
              <a:ext uri="{FF2B5EF4-FFF2-40B4-BE49-F238E27FC236}">
                <a16:creationId xmlns:a16="http://schemas.microsoft.com/office/drawing/2014/main" id="{942487CC-D089-4C18-8CF2-B91ACB7F2B9B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Pour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Qui</a:t>
            </a:r>
            <a:r>
              <a:rPr lang="fr-FR" sz="36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910BF24-A8BF-4E33-BAD1-7D8277F367A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flèche vers la droite 9">
            <a:extLst>
              <a:ext uri="{FF2B5EF4-FFF2-40B4-BE49-F238E27FC236}">
                <a16:creationId xmlns:a16="http://schemas.microsoft.com/office/drawing/2014/main" id="{778DDEE0-455C-4F2A-82B3-7134A9738650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Programme</a:t>
            </a:r>
          </a:p>
        </p:txBody>
      </p:sp>
      <p:pic>
        <p:nvPicPr>
          <p:cNvPr id="3" name="Image 2" descr="Une image contenant texte, nombreux, différent, assis&#10;&#10;Description générée automatiquement">
            <a:extLst>
              <a:ext uri="{FF2B5EF4-FFF2-40B4-BE49-F238E27FC236}">
                <a16:creationId xmlns:a16="http://schemas.microsoft.com/office/drawing/2014/main" id="{4A524BD5-748C-452C-916E-6A4AE5DF3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69" y="607875"/>
            <a:ext cx="5578385" cy="3927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1183952-3A68-468B-BEE2-60B63E996F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131840" y="54681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Utiliser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>
                <a:latin typeface="+mj-lt"/>
              </a:rPr>
              <a:t>les langages de programmation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31840" y="1554927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Exposés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l="34644" t="23750" r="19289" b="15350"/>
          <a:stretch>
            <a:fillRect/>
          </a:stretch>
        </p:blipFill>
        <p:spPr bwMode="auto">
          <a:xfrm>
            <a:off x="6660232" y="1446050"/>
            <a:ext cx="1454675" cy="1081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ZoneTexte 16"/>
          <p:cNvSpPr txBox="1"/>
          <p:nvPr/>
        </p:nvSpPr>
        <p:spPr>
          <a:xfrm>
            <a:off x="3131840" y="355024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Mini-Projets</a:t>
            </a:r>
          </a:p>
        </p:txBody>
      </p:sp>
      <p:sp>
        <p:nvSpPr>
          <p:cNvPr id="12" name="Rectangle avec flèche vers la droite 9">
            <a:extLst>
              <a:ext uri="{FF2B5EF4-FFF2-40B4-BE49-F238E27FC236}">
                <a16:creationId xmlns:a16="http://schemas.microsoft.com/office/drawing/2014/main" id="{F80782BC-5F92-4D4D-913E-8B0288BE1F37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Travail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2472F25-4D65-4509-98A5-F15CAC105DF6}"/>
              </a:ext>
            </a:extLst>
          </p:cNvPr>
          <p:cNvSpPr txBox="1"/>
          <p:nvPr/>
        </p:nvSpPr>
        <p:spPr>
          <a:xfrm>
            <a:off x="3131840" y="256303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Evaluations écrites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A48D596-EC8D-4466-BB21-36065345BF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131840" y="177966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QCM</a:t>
            </a:r>
            <a:r>
              <a:rPr lang="fr-FR" sz="2400" dirty="0">
                <a:latin typeface="+mj-lt"/>
              </a:rPr>
              <a:t> en fin de 1ère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31840" y="285978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Ecrit </a:t>
            </a:r>
            <a:r>
              <a:rPr lang="fr-FR" sz="2400" dirty="0">
                <a:latin typeface="+mj-lt"/>
              </a:rPr>
              <a:t>et</a:t>
            </a:r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Oral </a:t>
            </a:r>
            <a:r>
              <a:rPr lang="fr-FR" sz="2400" dirty="0" smtClean="0">
                <a:latin typeface="+mj-lt"/>
              </a:rPr>
              <a:t>en </a:t>
            </a:r>
            <a:r>
              <a:rPr lang="fr-FR" sz="2400" dirty="0">
                <a:latin typeface="+mj-lt"/>
              </a:rPr>
              <a:t>fin de </a:t>
            </a:r>
            <a:r>
              <a:rPr lang="fr-FR" sz="2400" dirty="0" err="1" smtClean="0">
                <a:latin typeface="+mj-lt"/>
              </a:rPr>
              <a:t>Term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AutoShape 7" descr="https://mesgoodies.net/27555-thickbox_default/shirt-chien-duck-hunt-blanc-pour-homme-et-fem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9" descr="https://mesgoodies.net/27555-thickbox_default/shirt-chien-duck-hunt-blanc-pour-homme-et-femm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avec flèche vers la droite 9">
            <a:extLst>
              <a:ext uri="{FF2B5EF4-FFF2-40B4-BE49-F238E27FC236}">
                <a16:creationId xmlns:a16="http://schemas.microsoft.com/office/drawing/2014/main" id="{7853D128-B105-4245-95D0-AC4A982A6E72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Au Bac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083753-7DC1-4590-B52E-BE7EC4F01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9" y="1010701"/>
            <a:ext cx="1750923" cy="134131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29A35E9-2466-4C2C-80D5-4FC7A0B9AF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93C4B-6D0A-4388-A972-51233009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FE5FBB6-D76F-4260-9A22-5ACD624E5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29940"/>
            <a:ext cx="2193658" cy="278777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A8711DF-6CEE-4E68-811F-AF46CDEA681C}"/>
              </a:ext>
            </a:extLst>
          </p:cNvPr>
          <p:cNvSpPr txBox="1">
            <a:spLocks/>
          </p:cNvSpPr>
          <p:nvPr/>
        </p:nvSpPr>
        <p:spPr>
          <a:xfrm>
            <a:off x="437412" y="2571403"/>
            <a:ext cx="46104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Des questions …</a:t>
            </a:r>
          </a:p>
        </p:txBody>
      </p:sp>
    </p:spTree>
    <p:extLst>
      <p:ext uri="{BB962C8B-B14F-4D97-AF65-F5344CB8AC3E}">
        <p14:creationId xmlns:p14="http://schemas.microsoft.com/office/powerpoint/2010/main" val="12641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131840" y="69954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400" dirty="0">
                <a:latin typeface="+mj-lt"/>
              </a:rPr>
              <a:t>Découvrir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FR" sz="2400" dirty="0">
                <a:latin typeface="+mj-lt"/>
              </a:rPr>
              <a:t>la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Science Informatique</a:t>
            </a:r>
            <a:r>
              <a:rPr lang="fr-FR" sz="2400" dirty="0">
                <a:latin typeface="+mj-lt"/>
              </a:rPr>
              <a:t> </a:t>
            </a:r>
          </a:p>
          <a:p>
            <a:pPr marL="180975" indent="-180975" algn="r">
              <a:buClr>
                <a:srgbClr val="FF0000"/>
              </a:buClr>
            </a:pPr>
            <a:endParaRPr lang="fr-FR" sz="2400" dirty="0">
              <a:latin typeface="+mj-lt"/>
            </a:endParaRPr>
          </a:p>
          <a:p>
            <a:pPr marL="180975" indent="-180975" algn="r">
              <a:buClr>
                <a:srgbClr val="FF0000"/>
              </a:buClr>
            </a:pPr>
            <a:r>
              <a:rPr lang="fr-FR" sz="2400" dirty="0">
                <a:latin typeface="+mj-lt"/>
              </a:rPr>
              <a:t>et ses 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Enjeux</a:t>
            </a:r>
            <a:r>
              <a:rPr lang="fr-FR" sz="2400" dirty="0">
                <a:latin typeface="+mj-lt"/>
              </a:rPr>
              <a:t> 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Sociétaux</a:t>
            </a:r>
          </a:p>
        </p:txBody>
      </p:sp>
      <p:pic>
        <p:nvPicPr>
          <p:cNvPr id="6146" name="Picture 2" descr="https://www.buybitcoinworldwide.com/img/goodicons/walle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1933"/>
            <a:ext cx="1156594" cy="1156594"/>
          </a:xfrm>
          <a:prstGeom prst="rect">
            <a:avLst/>
          </a:prstGeom>
          <a:noFill/>
        </p:spPr>
      </p:pic>
      <p:pic>
        <p:nvPicPr>
          <p:cNvPr id="6148" name="Picture 4" descr="https://www.digitalunite.com/sites/default/files/images/facebook_2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38077"/>
            <a:ext cx="1069901" cy="1069901"/>
          </a:xfrm>
          <a:prstGeom prst="rect">
            <a:avLst/>
          </a:prstGeom>
          <a:noFill/>
        </p:spPr>
      </p:pic>
      <p:pic>
        <p:nvPicPr>
          <p:cNvPr id="6150" name="Picture 6" descr="To Study and Verify the Truth Table of Logic Gates. – AHIRLAB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50045"/>
            <a:ext cx="1177851" cy="1525961"/>
          </a:xfrm>
          <a:prstGeom prst="rect">
            <a:avLst/>
          </a:prstGeom>
          <a:noFill/>
        </p:spPr>
      </p:pic>
      <p:pic>
        <p:nvPicPr>
          <p:cNvPr id="6152" name="Picture 8" descr="https://doc.micrium.com/download/attachments/10752175/TCPIPDOC?version=1&amp;modificationDate=1381450369000&amp;api=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341933"/>
            <a:ext cx="1201316" cy="1201316"/>
          </a:xfrm>
          <a:prstGeom prst="rect">
            <a:avLst/>
          </a:prstGeom>
          <a:noFill/>
        </p:spPr>
      </p:pic>
      <p:sp>
        <p:nvSpPr>
          <p:cNvPr id="10" name="Rectangle avec flèche vers la droite 9"/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Qu’est-ce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que c’est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C10C75-5FA9-49F6-8A90-A133FF8A4B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68082" y="771550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lvl="1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400" dirty="0">
                <a:latin typeface="+mj-lt"/>
              </a:rPr>
              <a:t>Être 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créateur</a:t>
            </a:r>
            <a:r>
              <a:rPr lang="fr-FR" sz="2400" dirty="0">
                <a:latin typeface="+mj-lt"/>
              </a:rPr>
              <a:t> </a:t>
            </a:r>
          </a:p>
          <a:p>
            <a:pPr marL="638175" lvl="1" indent="-180975">
              <a:buClr>
                <a:srgbClr val="FF0000"/>
              </a:buClr>
              <a:buFont typeface="Wingdings" pitchFamily="2" charset="2"/>
              <a:buChar char="§"/>
            </a:pPr>
            <a:endParaRPr lang="fr-FR" sz="2400" dirty="0">
              <a:latin typeface="+mj-lt"/>
            </a:endParaRPr>
          </a:p>
          <a:p>
            <a:pPr marL="180975" indent="-180975" algn="r">
              <a:buClr>
                <a:srgbClr val="FF0000"/>
              </a:buClr>
            </a:pPr>
            <a:r>
              <a:rPr lang="fr-FR" sz="2400" dirty="0">
                <a:latin typeface="+mj-lt"/>
              </a:rPr>
              <a:t>… et pas seulement 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utilisateur</a:t>
            </a:r>
          </a:p>
        </p:txBody>
      </p:sp>
      <p:pic>
        <p:nvPicPr>
          <p:cNvPr id="1028" name="Picture 4" descr="https://image.flaticon.com/icons/png/512/320/3203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66099"/>
            <a:ext cx="2571749" cy="2571750"/>
          </a:xfrm>
          <a:prstGeom prst="rect">
            <a:avLst/>
          </a:prstGeom>
          <a:noFill/>
        </p:spPr>
      </p:pic>
      <p:sp>
        <p:nvSpPr>
          <p:cNvPr id="9" name="Rectangle avec flèche vers la droite 9">
            <a:extLst>
              <a:ext uri="{FF2B5EF4-FFF2-40B4-BE49-F238E27FC236}">
                <a16:creationId xmlns:a16="http://schemas.microsoft.com/office/drawing/2014/main" id="{DEE6A736-771C-42A4-8A91-1A18DD64C355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Qu’est-ce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que c’est 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B4D03CB-A07A-49B3-9545-F3612263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131840" y="91556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Comprendre </a:t>
            </a:r>
            <a:r>
              <a:rPr lang="fr-FR" sz="2400" dirty="0">
                <a:latin typeface="+mj-lt"/>
              </a:rPr>
              <a:t>l’informatique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Rectangle avec flèche vers la droite 9">
            <a:extLst>
              <a:ext uri="{FF2B5EF4-FFF2-40B4-BE49-F238E27FC236}">
                <a16:creationId xmlns:a16="http://schemas.microsoft.com/office/drawing/2014/main" id="{F2D5617B-494C-48A8-BE95-9FDA22187E54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Qu’est-ce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que c’est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0D927B-20BC-4B3E-9E24-3B07BDD5B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78">
            <a:off x="2969723" y="3280957"/>
            <a:ext cx="2217327" cy="16629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B989B0-B874-4C43-8D05-6280998E8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079">
            <a:off x="5715627" y="1783290"/>
            <a:ext cx="2135594" cy="1779662"/>
          </a:xfrm>
          <a:prstGeom prst="rect">
            <a:avLst/>
          </a:prstGeom>
        </p:spPr>
      </p:pic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BBD35A8-21BA-4E8E-B40C-FE8D12F20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772">
            <a:off x="5535757" y="3654041"/>
            <a:ext cx="2182136" cy="1227451"/>
          </a:xfrm>
          <a:prstGeom prst="rect">
            <a:avLst/>
          </a:prstGeom>
        </p:spPr>
      </p:pic>
      <p:pic>
        <p:nvPicPr>
          <p:cNvPr id="14" name="Image 13" descr="Une image contenant portable, assis, ordinateur, table&#10;&#10;Description générée automatiquement">
            <a:extLst>
              <a:ext uri="{FF2B5EF4-FFF2-40B4-BE49-F238E27FC236}">
                <a16:creationId xmlns:a16="http://schemas.microsoft.com/office/drawing/2014/main" id="{F79BD8F6-4A0B-423F-BB2D-BDBF6FBAB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984">
            <a:off x="3613583" y="1722226"/>
            <a:ext cx="1916832" cy="14376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320CB1D-3775-4EEE-A433-4A845231BD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131840" y="91556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400" dirty="0">
                <a:latin typeface="+mj-lt"/>
              </a:rPr>
              <a:t>Apprendre la 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programmation</a:t>
            </a:r>
          </a:p>
        </p:txBody>
      </p:sp>
      <p:pic>
        <p:nvPicPr>
          <p:cNvPr id="12" name="Imag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435846"/>
            <a:ext cx="1433968" cy="96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byet.host/images/php_mysql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35846"/>
            <a:ext cx="2095500" cy="1209676"/>
          </a:xfrm>
          <a:prstGeom prst="rect">
            <a:avLst/>
          </a:prstGeom>
          <a:noFill/>
        </p:spPr>
      </p:pic>
      <p:pic>
        <p:nvPicPr>
          <p:cNvPr id="3076" name="Picture 4" descr="https://upcity.com/wp-content/uploads/2015/07/html-css-js-log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51670"/>
            <a:ext cx="2364503" cy="1385451"/>
          </a:xfrm>
          <a:prstGeom prst="rect">
            <a:avLst/>
          </a:prstGeom>
          <a:noFill/>
        </p:spPr>
      </p:pic>
      <p:sp>
        <p:nvSpPr>
          <p:cNvPr id="9" name="Rectangle avec flèche vers la droite 9">
            <a:extLst>
              <a:ext uri="{FF2B5EF4-FFF2-40B4-BE49-F238E27FC236}">
                <a16:creationId xmlns:a16="http://schemas.microsoft.com/office/drawing/2014/main" id="{F2D5617B-494C-48A8-BE95-9FDA22187E54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Qu’est-ce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que c’est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C772BE-AA8A-4315-B44A-74B5F4A37B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formation-axn.fr/dyn/images_formation/logopackoffi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68370"/>
            <a:ext cx="1832661" cy="116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http://french.blog.eazel.com/wp-content/uploads/2013/02/libre-offic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68370"/>
            <a:ext cx="2232247" cy="1255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8" descr="http://frawin.com/files/2014/07/google-chro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448690"/>
            <a:ext cx="1807077" cy="1355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0" descr="http://nl.pcmweb.s3-eu-west-1.amazonaws.com/articles/Photoshop-CS5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608" y="3448690"/>
            <a:ext cx="2930864" cy="1221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4" descr="http://img.actionco.fr/Img/BREVE/2014/3/234625/Vendeurs-sachez-dire-non--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792506"/>
            <a:ext cx="331236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avec flèche vers la droite 9">
            <a:extLst>
              <a:ext uri="{FF2B5EF4-FFF2-40B4-BE49-F238E27FC236}">
                <a16:creationId xmlns:a16="http://schemas.microsoft.com/office/drawing/2014/main" id="{05B3F737-5C67-4115-88D2-B7462C5941B1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Ce n’est PAS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564B65A-6650-47D6-9E09-AC9050D5B18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131840" y="719867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Intérêt</a:t>
            </a:r>
            <a:r>
              <a:rPr lang="fr-FR" sz="2400" dirty="0">
                <a:latin typeface="+mj-lt"/>
              </a:rPr>
              <a:t> pour l’informatique</a:t>
            </a:r>
          </a:p>
          <a:p>
            <a:pPr>
              <a:buClr>
                <a:srgbClr val="FF0000"/>
              </a:buClr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		</a:t>
            </a:r>
            <a:r>
              <a:rPr lang="fr-FR" sz="2400" dirty="0">
                <a:latin typeface="+mj-lt"/>
              </a:rPr>
              <a:t>(SNT mais pas que !)</a:t>
            </a:r>
          </a:p>
        </p:txBody>
      </p:sp>
      <p:pic>
        <p:nvPicPr>
          <p:cNvPr id="4098" name="Picture 2" descr="https://content.mycutegraphics.com/graphics/love/online-lo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95686"/>
            <a:ext cx="2156385" cy="192901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Rectangle avec flèche vers la droite 9">
            <a:extLst>
              <a:ext uri="{FF2B5EF4-FFF2-40B4-BE49-F238E27FC236}">
                <a16:creationId xmlns:a16="http://schemas.microsoft.com/office/drawing/2014/main" id="{F8798D41-4AE8-4594-B8B7-182E5252A237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Pour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Qui</a:t>
            </a:r>
            <a:r>
              <a:rPr lang="fr-FR" sz="36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2F83453-28D0-4F4B-9CEF-DDA95013F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131840" y="843558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400" dirty="0">
                <a:latin typeface="+mj-lt"/>
              </a:rPr>
              <a:t>Goût pour la 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programmation</a:t>
            </a:r>
          </a:p>
          <a:p>
            <a:pPr marL="180975" indent="-180975" algn="r">
              <a:buClr>
                <a:srgbClr val="FF0000"/>
              </a:buClr>
            </a:pPr>
            <a:r>
              <a:rPr lang="fr-FR" sz="2400" dirty="0">
                <a:latin typeface="+mj-lt"/>
              </a:rPr>
              <a:t>(algo. </a:t>
            </a:r>
            <a:r>
              <a:rPr lang="fr-FR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400" dirty="0">
                <a:latin typeface="+mj-lt"/>
              </a:rPr>
              <a:t> Python, Scratch)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1506" name="Picture 2" descr="http://static1.1.sqspcdn.com/static/f/469577/25881122/1421885790913/friendshipalg.jpg?token=wvu6%2Fmv63d2C2cS6zvof%2FhlwxLo%3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067694"/>
            <a:ext cx="3355968" cy="2520280"/>
          </a:xfrm>
          <a:prstGeom prst="rect">
            <a:avLst/>
          </a:prstGeom>
          <a:noFill/>
        </p:spPr>
      </p:pic>
      <p:sp>
        <p:nvSpPr>
          <p:cNvPr id="10" name="Rectangle avec flèche vers la droite 9">
            <a:extLst>
              <a:ext uri="{FF2B5EF4-FFF2-40B4-BE49-F238E27FC236}">
                <a16:creationId xmlns:a16="http://schemas.microsoft.com/office/drawing/2014/main" id="{60BD5BBD-2C93-4745-9626-23262F27DD58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Pour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Qui</a:t>
            </a:r>
            <a:r>
              <a:rPr lang="fr-FR" sz="36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496AC9-51AC-4960-AF80-D5434059F0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131840" y="84355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400" dirty="0"/>
              <a:t>Bloquer… </a:t>
            </a:r>
            <a:r>
              <a:rPr lang="fr-FR" sz="2400" dirty="0">
                <a:latin typeface="+mj-lt"/>
              </a:rPr>
              <a:t>Chercher………… 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Trouver</a:t>
            </a:r>
            <a:r>
              <a:rPr lang="fr-FR" sz="2400" dirty="0">
                <a:latin typeface="+mj-lt"/>
              </a:rPr>
              <a:t> 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!</a:t>
            </a:r>
          </a:p>
        </p:txBody>
      </p:sp>
      <p:pic>
        <p:nvPicPr>
          <p:cNvPr id="1026" name="Picture 2" descr="http://www.metallbau-goop.li/wp-content/uploads/2016/01/Fotolia_98066883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2797" y="1779662"/>
            <a:ext cx="3799523" cy="2686781"/>
          </a:xfrm>
          <a:prstGeom prst="rect">
            <a:avLst/>
          </a:prstGeom>
          <a:noFill/>
        </p:spPr>
      </p:pic>
      <p:sp>
        <p:nvSpPr>
          <p:cNvPr id="7" name="Rectangle avec flèche vers la droite 9">
            <a:extLst>
              <a:ext uri="{FF2B5EF4-FFF2-40B4-BE49-F238E27FC236}">
                <a16:creationId xmlns:a16="http://schemas.microsoft.com/office/drawing/2014/main" id="{D7E1B4CE-F87E-4FA2-8719-8FE7689EC77E}"/>
              </a:ext>
            </a:extLst>
          </p:cNvPr>
          <p:cNvSpPr/>
          <p:nvPr/>
        </p:nvSpPr>
        <p:spPr>
          <a:xfrm>
            <a:off x="323528" y="1635750"/>
            <a:ext cx="2808312" cy="2016224"/>
          </a:xfrm>
          <a:prstGeom prst="rightArrowCallout">
            <a:avLst>
              <a:gd name="adj1" fmla="val 32559"/>
              <a:gd name="adj2" fmla="val 17063"/>
              <a:gd name="adj3" fmla="val 25000"/>
              <a:gd name="adj4" fmla="val 8157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Pour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Qui</a:t>
            </a:r>
            <a:r>
              <a:rPr lang="fr-FR" sz="36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FFFE90-EDE4-4711-8183-6A73E66A78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2"/>
            <a:ext cx="539552" cy="79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134</Words>
  <Application>Microsoft Office PowerPoint</Application>
  <PresentationFormat>Affichage à l'écran (16:9)</PresentationFormat>
  <Paragraphs>52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Informatique et Science du Numérique</dc:title>
  <dc:creator>Elonico</dc:creator>
  <cp:lastModifiedBy>Nicolas REVERET</cp:lastModifiedBy>
  <cp:revision>14</cp:revision>
  <dcterms:created xsi:type="dcterms:W3CDTF">2018-01-31T18:31:20Z</dcterms:created>
  <dcterms:modified xsi:type="dcterms:W3CDTF">2020-01-13T07:37:12Z</dcterms:modified>
</cp:coreProperties>
</file>